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29"/>
  </p:notesMasterIdLst>
  <p:handoutMasterIdLst>
    <p:handoutMasterId r:id="rId30"/>
  </p:handoutMasterIdLst>
  <p:sldIdLst>
    <p:sldId id="341" r:id="rId5"/>
    <p:sldId id="263" r:id="rId6"/>
    <p:sldId id="331" r:id="rId7"/>
    <p:sldId id="339" r:id="rId8"/>
    <p:sldId id="396" r:id="rId9"/>
    <p:sldId id="399" r:id="rId10"/>
    <p:sldId id="320" r:id="rId11"/>
    <p:sldId id="333" r:id="rId12"/>
    <p:sldId id="334" r:id="rId13"/>
    <p:sldId id="321" r:id="rId14"/>
    <p:sldId id="335" r:id="rId15"/>
    <p:sldId id="322" r:id="rId16"/>
    <p:sldId id="330" r:id="rId17"/>
    <p:sldId id="336" r:id="rId18"/>
    <p:sldId id="324" r:id="rId19"/>
    <p:sldId id="325" r:id="rId20"/>
    <p:sldId id="327" r:id="rId21"/>
    <p:sldId id="332" r:id="rId22"/>
    <p:sldId id="337" r:id="rId23"/>
    <p:sldId id="338" r:id="rId24"/>
    <p:sldId id="328" r:id="rId25"/>
    <p:sldId id="329" r:id="rId26"/>
    <p:sldId id="398" r:id="rId27"/>
    <p:sldId id="340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3B0D505-C993-6532-1588-558A17F9D080}" name="Terbish Tsendsuren" initials="TT" userId="S::tsendsuren@un.org::01ac52e2-acaa-4e6f-bbf6-c264e303a0e6" providerId="AD"/>
  <p188:author id="{C85A571E-215F-B39B-C6E5-738881FD8925}" name="Patricia Keays" initials="PK" userId="S::patricia.keays@un.org::c6196559-bdbb-4a86-a5b7-05eec1c8f113" providerId="AD"/>
  <p188:author id="{BB9269A0-4C78-3728-56BB-2F6D64562D7B}" name="Patricia Keays" initials="PK" userId="af1ba9049954c777" providerId="Windows Live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5A5"/>
    <a:srgbClr val="ABD7FF"/>
    <a:srgbClr val="538135"/>
    <a:srgbClr val="0556A6"/>
    <a:srgbClr val="0077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1760" autoAdjust="0"/>
  </p:normalViewPr>
  <p:slideViewPr>
    <p:cSldViewPr snapToGrid="0">
      <p:cViewPr varScale="1">
        <p:scale>
          <a:sx n="83" d="100"/>
          <a:sy n="83" d="100"/>
        </p:scale>
        <p:origin x="614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an Connolly" userId="3cc0afaf-3fd4-49d4-98eb-f7451fca2ae1" providerId="ADAL" clId="{211A96AA-1912-4354-A9E1-2776DD56B83F}"/>
    <pc:docChg chg="undo custSel addSld delSld modSld">
      <pc:chgData name="Brian Connolly" userId="3cc0afaf-3fd4-49d4-98eb-f7451fca2ae1" providerId="ADAL" clId="{211A96AA-1912-4354-A9E1-2776DD56B83F}" dt="2024-10-18T18:49:26.732" v="142" actId="1076"/>
      <pc:docMkLst>
        <pc:docMk/>
      </pc:docMkLst>
      <pc:sldChg chg="modSp mod">
        <pc:chgData name="Brian Connolly" userId="3cc0afaf-3fd4-49d4-98eb-f7451fca2ae1" providerId="ADAL" clId="{211A96AA-1912-4354-A9E1-2776DD56B83F}" dt="2024-09-27T16:02:45.730" v="8" actId="404"/>
        <pc:sldMkLst>
          <pc:docMk/>
          <pc:sldMk cId="2301444413" sldId="320"/>
        </pc:sldMkLst>
      </pc:sldChg>
      <pc:sldChg chg="modSp mod">
        <pc:chgData name="Brian Connolly" userId="3cc0afaf-3fd4-49d4-98eb-f7451fca2ae1" providerId="ADAL" clId="{211A96AA-1912-4354-A9E1-2776DD56B83F}" dt="2024-09-27T16:13:25.176" v="56" actId="12"/>
        <pc:sldMkLst>
          <pc:docMk/>
          <pc:sldMk cId="354563770" sldId="327"/>
        </pc:sldMkLst>
      </pc:sldChg>
      <pc:sldChg chg="modSp mod">
        <pc:chgData name="Brian Connolly" userId="3cc0afaf-3fd4-49d4-98eb-f7451fca2ae1" providerId="ADAL" clId="{211A96AA-1912-4354-A9E1-2776DD56B83F}" dt="2024-09-27T16:16:42.223" v="65" actId="255"/>
        <pc:sldMkLst>
          <pc:docMk/>
          <pc:sldMk cId="845528776" sldId="328"/>
        </pc:sldMkLst>
      </pc:sldChg>
      <pc:sldChg chg="addSp modSp mod">
        <pc:chgData name="Brian Connolly" userId="3cc0afaf-3fd4-49d4-98eb-f7451fca2ae1" providerId="ADAL" clId="{211A96AA-1912-4354-A9E1-2776DD56B83F}" dt="2024-09-27T16:06:24.286" v="13" actId="1076"/>
        <pc:sldMkLst>
          <pc:docMk/>
          <pc:sldMk cId="1887776848" sldId="333"/>
        </pc:sldMkLst>
      </pc:sldChg>
      <pc:sldChg chg="modSp mod">
        <pc:chgData name="Brian Connolly" userId="3cc0afaf-3fd4-49d4-98eb-f7451fca2ae1" providerId="ADAL" clId="{211A96AA-1912-4354-A9E1-2776DD56B83F}" dt="2024-09-27T16:15:49.588" v="60" actId="20577"/>
        <pc:sldMkLst>
          <pc:docMk/>
          <pc:sldMk cId="2246849464" sldId="338"/>
        </pc:sldMkLst>
      </pc:sldChg>
      <pc:sldChg chg="delSp modSp mod delAnim">
        <pc:chgData name="Brian Connolly" userId="3cc0afaf-3fd4-49d4-98eb-f7451fca2ae1" providerId="ADAL" clId="{211A96AA-1912-4354-A9E1-2776DD56B83F}" dt="2024-10-18T18:49:10.515" v="123" actId="1076"/>
        <pc:sldMkLst>
          <pc:docMk/>
          <pc:sldMk cId="1550653465" sldId="339"/>
        </pc:sldMkLst>
      </pc:sldChg>
      <pc:sldChg chg="modSp mod">
        <pc:chgData name="Brian Connolly" userId="3cc0afaf-3fd4-49d4-98eb-f7451fca2ae1" providerId="ADAL" clId="{211A96AA-1912-4354-A9E1-2776DD56B83F}" dt="2024-10-18T18:47:35.774" v="66" actId="1076"/>
        <pc:sldMkLst>
          <pc:docMk/>
          <pc:sldMk cId="3913768644" sldId="341"/>
        </pc:sldMkLst>
      </pc:sldChg>
      <pc:sldChg chg="addSp delSp modSp mod modAnim">
        <pc:chgData name="Brian Connolly" userId="3cc0afaf-3fd4-49d4-98eb-f7451fca2ae1" providerId="ADAL" clId="{211A96AA-1912-4354-A9E1-2776DD56B83F}" dt="2024-10-18T18:49:26.732" v="142" actId="1076"/>
        <pc:sldMkLst>
          <pc:docMk/>
          <pc:sldMk cId="689542096" sldId="396"/>
        </pc:sldMkLst>
      </pc:sldChg>
      <pc:sldChg chg="del">
        <pc:chgData name="Brian Connolly" userId="3cc0afaf-3fd4-49d4-98eb-f7451fca2ae1" providerId="ADAL" clId="{211A96AA-1912-4354-A9E1-2776DD56B83F}" dt="2024-10-18T18:47:51.796" v="86" actId="47"/>
        <pc:sldMkLst>
          <pc:docMk/>
          <pc:sldMk cId="2399830042" sldId="397"/>
        </pc:sldMkLst>
      </pc:sldChg>
      <pc:sldChg chg="modSp mod">
        <pc:chgData name="Brian Connolly" userId="3cc0afaf-3fd4-49d4-98eb-f7451fca2ae1" providerId="ADAL" clId="{211A96AA-1912-4354-A9E1-2776DD56B83F}" dt="2024-10-18T18:47:49.128" v="85" actId="20577"/>
        <pc:sldMkLst>
          <pc:docMk/>
          <pc:sldMk cId="1184865058" sldId="398"/>
        </pc:sldMkLst>
      </pc:sldChg>
      <pc:sldChg chg="add">
        <pc:chgData name="Brian Connolly" userId="3cc0afaf-3fd4-49d4-98eb-f7451fca2ae1" providerId="ADAL" clId="{211A96AA-1912-4354-A9E1-2776DD56B83F}" dt="2024-10-18T18:48:40.876" v="112" actId="2890"/>
        <pc:sldMkLst>
          <pc:docMk/>
          <pc:sldMk cId="6978618" sldId="399"/>
        </pc:sldMkLst>
      </pc:sldChg>
    </pc:docChg>
  </pc:docChgLst>
  <pc:docChgLst>
    <pc:chgData name="Brian Connolly" userId="3cc0afaf-3fd4-49d4-98eb-f7451fca2ae1" providerId="ADAL" clId="{1DDEA74C-C9D3-40F7-900B-A0B5E56EB64C}"/>
    <pc:docChg chg="undo custSel addSld delSld modSld sldOrd modMainMaster">
      <pc:chgData name="Brian Connolly" userId="3cc0afaf-3fd4-49d4-98eb-f7451fca2ae1" providerId="ADAL" clId="{1DDEA74C-C9D3-40F7-900B-A0B5E56EB64C}" dt="2024-03-12T18:21:47.803" v="2393" actId="1076"/>
      <pc:docMkLst>
        <pc:docMk/>
      </pc:docMkLst>
      <pc:sldChg chg="modSp mod">
        <pc:chgData name="Brian Connolly" userId="3cc0afaf-3fd4-49d4-98eb-f7451fca2ae1" providerId="ADAL" clId="{1DDEA74C-C9D3-40F7-900B-A0B5E56EB64C}" dt="2024-03-12T16:33:34.662" v="4" actId="207"/>
        <pc:sldMkLst>
          <pc:docMk/>
          <pc:sldMk cId="1901788855" sldId="321"/>
        </pc:sldMkLst>
      </pc:sldChg>
      <pc:sldChg chg="addSp delSp modSp mod">
        <pc:chgData name="Brian Connolly" userId="3cc0afaf-3fd4-49d4-98eb-f7451fca2ae1" providerId="ADAL" clId="{1DDEA74C-C9D3-40F7-900B-A0B5E56EB64C}" dt="2024-03-12T17:20:53.033" v="1133" actId="1038"/>
        <pc:sldMkLst>
          <pc:docMk/>
          <pc:sldMk cId="1555432865" sldId="323"/>
        </pc:sldMkLst>
      </pc:sldChg>
      <pc:sldChg chg="modSp mod">
        <pc:chgData name="Brian Connolly" userId="3cc0afaf-3fd4-49d4-98eb-f7451fca2ae1" providerId="ADAL" clId="{1DDEA74C-C9D3-40F7-900B-A0B5E56EB64C}" dt="2024-03-12T17:36:05.257" v="1359" actId="20577"/>
        <pc:sldMkLst>
          <pc:docMk/>
          <pc:sldMk cId="882417147" sldId="325"/>
        </pc:sldMkLst>
      </pc:sldChg>
      <pc:sldChg chg="del">
        <pc:chgData name="Brian Connolly" userId="3cc0afaf-3fd4-49d4-98eb-f7451fca2ae1" providerId="ADAL" clId="{1DDEA74C-C9D3-40F7-900B-A0B5E56EB64C}" dt="2024-03-12T17:45:45.503" v="1360" actId="47"/>
        <pc:sldMkLst>
          <pc:docMk/>
          <pc:sldMk cId="3204404730" sldId="326"/>
        </pc:sldMkLst>
      </pc:sldChg>
      <pc:sldChg chg="addSp delSp modSp mod">
        <pc:chgData name="Brian Connolly" userId="3cc0afaf-3fd4-49d4-98eb-f7451fca2ae1" providerId="ADAL" clId="{1DDEA74C-C9D3-40F7-900B-A0B5E56EB64C}" dt="2024-03-12T18:21:47.803" v="2393" actId="1076"/>
        <pc:sldMkLst>
          <pc:docMk/>
          <pc:sldMk cId="354563770" sldId="327"/>
        </pc:sldMkLst>
      </pc:sldChg>
      <pc:sldChg chg="modSp">
        <pc:chgData name="Brian Connolly" userId="3cc0afaf-3fd4-49d4-98eb-f7451fca2ae1" providerId="ADAL" clId="{1DDEA74C-C9D3-40F7-900B-A0B5E56EB64C}" dt="2024-03-12T18:09:25.380" v="1923" actId="1076"/>
        <pc:sldMkLst>
          <pc:docMk/>
          <pc:sldMk cId="845528776" sldId="328"/>
        </pc:sldMkLst>
      </pc:sldChg>
      <pc:sldChg chg="addSp delSp modSp add mod ord">
        <pc:chgData name="Brian Connolly" userId="3cc0afaf-3fd4-49d4-98eb-f7451fca2ae1" providerId="ADAL" clId="{1DDEA74C-C9D3-40F7-900B-A0B5E56EB64C}" dt="2024-03-12T17:29:07.693" v="1352" actId="1076"/>
        <pc:sldMkLst>
          <pc:docMk/>
          <pc:sldMk cId="668311633" sldId="330"/>
        </pc:sldMkLst>
      </pc:sldChg>
      <pc:sldChg chg="delSp modSp add del mod">
        <pc:chgData name="Brian Connolly" userId="3cc0afaf-3fd4-49d4-98eb-f7451fca2ae1" providerId="ADAL" clId="{1DDEA74C-C9D3-40F7-900B-A0B5E56EB64C}" dt="2024-03-12T18:09:42.162" v="1924" actId="2696"/>
        <pc:sldMkLst>
          <pc:docMk/>
          <pc:sldMk cId="2167265889" sldId="331"/>
        </pc:sldMkLst>
      </pc:sldChg>
      <pc:sldMasterChg chg="modSldLayout">
        <pc:chgData name="Brian Connolly" userId="3cc0afaf-3fd4-49d4-98eb-f7451fca2ae1" providerId="ADAL" clId="{1DDEA74C-C9D3-40F7-900B-A0B5E56EB64C}" dt="2024-03-12T16:32:25.190" v="3" actId="1076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1DDEA74C-C9D3-40F7-900B-A0B5E56EB64C}" dt="2024-03-12T16:32:25.190" v="3" actId="1076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5C14F893-1906-485B-AF15-249C8EDFF478}"/>
    <pc:docChg chg="undo custSel addSld delSld modSld sldOrd">
      <pc:chgData name="Brian Connolly" userId="3cc0afaf-3fd4-49d4-98eb-f7451fca2ae1" providerId="ADAL" clId="{5C14F893-1906-485B-AF15-249C8EDFF478}" dt="2024-01-26T18:18:47.257" v="3775" actId="20577"/>
      <pc:docMkLst>
        <pc:docMk/>
      </pc:docMkLst>
      <pc:sldChg chg="modSp mod">
        <pc:chgData name="Brian Connolly" userId="3cc0afaf-3fd4-49d4-98eb-f7451fca2ae1" providerId="ADAL" clId="{5C14F893-1906-485B-AF15-249C8EDFF478}" dt="2024-01-26T16:13:04.355" v="989" actId="255"/>
        <pc:sldMkLst>
          <pc:docMk/>
          <pc:sldMk cId="3900127704" sldId="263"/>
        </pc:sldMkLst>
      </pc:sldChg>
      <pc:sldChg chg="del">
        <pc:chgData name="Brian Connolly" userId="3cc0afaf-3fd4-49d4-98eb-f7451fca2ae1" providerId="ADAL" clId="{5C14F893-1906-485B-AF15-249C8EDFF478}" dt="2024-01-26T16:18:14.479" v="1500" actId="47"/>
        <pc:sldMkLst>
          <pc:docMk/>
          <pc:sldMk cId="774334366" sldId="294"/>
        </pc:sldMkLst>
      </pc:sldChg>
      <pc:sldChg chg="del">
        <pc:chgData name="Brian Connolly" userId="3cc0afaf-3fd4-49d4-98eb-f7451fca2ae1" providerId="ADAL" clId="{5C14F893-1906-485B-AF15-249C8EDFF478}" dt="2024-01-26T16:18:14.901" v="1501" actId="47"/>
        <pc:sldMkLst>
          <pc:docMk/>
          <pc:sldMk cId="1786372453" sldId="309"/>
        </pc:sldMkLst>
      </pc:sldChg>
      <pc:sldChg chg="del">
        <pc:chgData name="Brian Connolly" userId="3cc0afaf-3fd4-49d4-98eb-f7451fca2ae1" providerId="ADAL" clId="{5C14F893-1906-485B-AF15-249C8EDFF478}" dt="2024-01-26T16:18:15.183" v="1502" actId="47"/>
        <pc:sldMkLst>
          <pc:docMk/>
          <pc:sldMk cId="1232172857" sldId="310"/>
        </pc:sldMkLst>
      </pc:sldChg>
      <pc:sldChg chg="del">
        <pc:chgData name="Brian Connolly" userId="3cc0afaf-3fd4-49d4-98eb-f7451fca2ae1" providerId="ADAL" clId="{5C14F893-1906-485B-AF15-249C8EDFF478}" dt="2024-01-26T16:18:15.461" v="1503" actId="47"/>
        <pc:sldMkLst>
          <pc:docMk/>
          <pc:sldMk cId="1640472341" sldId="311"/>
        </pc:sldMkLst>
      </pc:sldChg>
      <pc:sldChg chg="del">
        <pc:chgData name="Brian Connolly" userId="3cc0afaf-3fd4-49d4-98eb-f7451fca2ae1" providerId="ADAL" clId="{5C14F893-1906-485B-AF15-249C8EDFF478}" dt="2024-01-26T16:18:15.731" v="1504" actId="47"/>
        <pc:sldMkLst>
          <pc:docMk/>
          <pc:sldMk cId="2478900654" sldId="312"/>
        </pc:sldMkLst>
      </pc:sldChg>
      <pc:sldChg chg="del">
        <pc:chgData name="Brian Connolly" userId="3cc0afaf-3fd4-49d4-98eb-f7451fca2ae1" providerId="ADAL" clId="{5C14F893-1906-485B-AF15-249C8EDFF478}" dt="2024-01-26T16:18:16" v="1505" actId="47"/>
        <pc:sldMkLst>
          <pc:docMk/>
          <pc:sldMk cId="1097741239" sldId="313"/>
        </pc:sldMkLst>
      </pc:sldChg>
      <pc:sldChg chg="del">
        <pc:chgData name="Brian Connolly" userId="3cc0afaf-3fd4-49d4-98eb-f7451fca2ae1" providerId="ADAL" clId="{5C14F893-1906-485B-AF15-249C8EDFF478}" dt="2024-01-26T16:18:16.263" v="1506" actId="47"/>
        <pc:sldMkLst>
          <pc:docMk/>
          <pc:sldMk cId="1470512102" sldId="314"/>
        </pc:sldMkLst>
      </pc:sldChg>
      <pc:sldChg chg="del">
        <pc:chgData name="Brian Connolly" userId="3cc0afaf-3fd4-49d4-98eb-f7451fca2ae1" providerId="ADAL" clId="{5C14F893-1906-485B-AF15-249C8EDFF478}" dt="2024-01-26T16:18:16.518" v="1507" actId="47"/>
        <pc:sldMkLst>
          <pc:docMk/>
          <pc:sldMk cId="2936975932" sldId="316"/>
        </pc:sldMkLst>
      </pc:sldChg>
      <pc:sldChg chg="del">
        <pc:chgData name="Brian Connolly" userId="3cc0afaf-3fd4-49d4-98eb-f7451fca2ae1" providerId="ADAL" clId="{5C14F893-1906-485B-AF15-249C8EDFF478}" dt="2024-01-26T16:18:16.880" v="1508" actId="47"/>
        <pc:sldMkLst>
          <pc:docMk/>
          <pc:sldMk cId="4294363022" sldId="317"/>
        </pc:sldMkLst>
      </pc:sldChg>
      <pc:sldChg chg="del">
        <pc:chgData name="Brian Connolly" userId="3cc0afaf-3fd4-49d4-98eb-f7451fca2ae1" providerId="ADAL" clId="{5C14F893-1906-485B-AF15-249C8EDFF478}" dt="2024-01-26T16:18:17.420" v="1509" actId="47"/>
        <pc:sldMkLst>
          <pc:docMk/>
          <pc:sldMk cId="1535547761" sldId="318"/>
        </pc:sldMkLst>
      </pc:sldChg>
      <pc:sldChg chg="modSp add mod">
        <pc:chgData name="Brian Connolly" userId="3cc0afaf-3fd4-49d4-98eb-f7451fca2ae1" providerId="ADAL" clId="{5C14F893-1906-485B-AF15-249C8EDFF478}" dt="2024-01-26T16:18:33.220" v="1541" actId="313"/>
        <pc:sldMkLst>
          <pc:docMk/>
          <pc:sldMk cId="608287588" sldId="319"/>
        </pc:sldMkLst>
      </pc:sldChg>
      <pc:sldChg chg="addSp delSp modSp add mod">
        <pc:chgData name="Brian Connolly" userId="3cc0afaf-3fd4-49d4-98eb-f7451fca2ae1" providerId="ADAL" clId="{5C14F893-1906-485B-AF15-249C8EDFF478}" dt="2024-01-26T16:27:40.222" v="1747" actId="6549"/>
        <pc:sldMkLst>
          <pc:docMk/>
          <pc:sldMk cId="2301444413" sldId="320"/>
        </pc:sldMkLst>
      </pc:sldChg>
      <pc:sldChg chg="addSp modSp add mod ord">
        <pc:chgData name="Brian Connolly" userId="3cc0afaf-3fd4-49d4-98eb-f7451fca2ae1" providerId="ADAL" clId="{5C14F893-1906-485B-AF15-249C8EDFF478}" dt="2024-01-26T16:39:05.631" v="2077" actId="6549"/>
        <pc:sldMkLst>
          <pc:docMk/>
          <pc:sldMk cId="1901788855" sldId="321"/>
        </pc:sldMkLst>
      </pc:sldChg>
      <pc:sldChg chg="delSp modSp add mod">
        <pc:chgData name="Brian Connolly" userId="3cc0afaf-3fd4-49d4-98eb-f7451fca2ae1" providerId="ADAL" clId="{5C14F893-1906-485B-AF15-249C8EDFF478}" dt="2024-01-26T16:39:34.932" v="2138" actId="478"/>
        <pc:sldMkLst>
          <pc:docMk/>
          <pc:sldMk cId="3740276536" sldId="322"/>
        </pc:sldMkLst>
      </pc:sldChg>
      <pc:sldChg chg="modSp add mod">
        <pc:chgData name="Brian Connolly" userId="3cc0afaf-3fd4-49d4-98eb-f7451fca2ae1" providerId="ADAL" clId="{5C14F893-1906-485B-AF15-249C8EDFF478}" dt="2024-01-26T16:40:07.422" v="2146" actId="20577"/>
        <pc:sldMkLst>
          <pc:docMk/>
          <pc:sldMk cId="1555432865" sldId="323"/>
        </pc:sldMkLst>
      </pc:sldChg>
      <pc:sldChg chg="addSp modSp add mod">
        <pc:chgData name="Brian Connolly" userId="3cc0afaf-3fd4-49d4-98eb-f7451fca2ae1" providerId="ADAL" clId="{5C14F893-1906-485B-AF15-249C8EDFF478}" dt="2024-01-26T17:09:06.618" v="2580" actId="207"/>
        <pc:sldMkLst>
          <pc:docMk/>
          <pc:sldMk cId="2580298774" sldId="324"/>
        </pc:sldMkLst>
      </pc:sldChg>
      <pc:sldChg chg="addSp delSp modSp add mod">
        <pc:chgData name="Brian Connolly" userId="3cc0afaf-3fd4-49d4-98eb-f7451fca2ae1" providerId="ADAL" clId="{5C14F893-1906-485B-AF15-249C8EDFF478}" dt="2024-01-26T17:30:14.478" v="2821" actId="1076"/>
        <pc:sldMkLst>
          <pc:docMk/>
          <pc:sldMk cId="882417147" sldId="325"/>
        </pc:sldMkLst>
      </pc:sldChg>
      <pc:sldChg chg="addSp delSp modSp add del mod">
        <pc:chgData name="Brian Connolly" userId="3cc0afaf-3fd4-49d4-98eb-f7451fca2ae1" providerId="ADAL" clId="{5C14F893-1906-485B-AF15-249C8EDFF478}" dt="2024-01-26T17:16:05.048" v="2589" actId="2696"/>
        <pc:sldMkLst>
          <pc:docMk/>
          <pc:sldMk cId="3176506639" sldId="325"/>
        </pc:sldMkLst>
      </pc:sldChg>
      <pc:sldChg chg="addSp modSp add mod ord">
        <pc:chgData name="Brian Connolly" userId="3cc0afaf-3fd4-49d4-98eb-f7451fca2ae1" providerId="ADAL" clId="{5C14F893-1906-485B-AF15-249C8EDFF478}" dt="2024-01-26T17:36:18.684" v="3097" actId="6549"/>
        <pc:sldMkLst>
          <pc:docMk/>
          <pc:sldMk cId="3204404730" sldId="326"/>
        </pc:sldMkLst>
      </pc:sldChg>
      <pc:sldChg chg="addSp delSp modSp add mod">
        <pc:chgData name="Brian Connolly" userId="3cc0afaf-3fd4-49d4-98eb-f7451fca2ae1" providerId="ADAL" clId="{5C14F893-1906-485B-AF15-249C8EDFF478}" dt="2024-01-26T18:02:04.001" v="3148" actId="1076"/>
        <pc:sldMkLst>
          <pc:docMk/>
          <pc:sldMk cId="354563770" sldId="327"/>
        </pc:sldMkLst>
      </pc:sldChg>
      <pc:sldChg chg="addSp modSp add mod">
        <pc:chgData name="Brian Connolly" userId="3cc0afaf-3fd4-49d4-98eb-f7451fca2ae1" providerId="ADAL" clId="{5C14F893-1906-485B-AF15-249C8EDFF478}" dt="2024-01-26T18:15:56.212" v="3469" actId="1076"/>
        <pc:sldMkLst>
          <pc:docMk/>
          <pc:sldMk cId="845528776" sldId="328"/>
        </pc:sldMkLst>
      </pc:sldChg>
      <pc:sldChg chg="addSp delSp modSp add mod">
        <pc:chgData name="Brian Connolly" userId="3cc0afaf-3fd4-49d4-98eb-f7451fca2ae1" providerId="ADAL" clId="{5C14F893-1906-485B-AF15-249C8EDFF478}" dt="2024-01-26T18:18:47.257" v="3775" actId="20577"/>
        <pc:sldMkLst>
          <pc:docMk/>
          <pc:sldMk cId="2473254245" sldId="329"/>
        </pc:sldMkLst>
      </pc:sldChg>
    </pc:docChg>
  </pc:docChgLst>
  <pc:docChgLst>
    <pc:chgData name="Brian Connolly" userId="3cc0afaf-3fd4-49d4-98eb-f7451fca2ae1" providerId="ADAL" clId="{F8F8990D-9D90-4FF4-A18A-100287835D39}"/>
    <pc:docChg chg="undo custSel addSld modSld sldOrd modMainMaster">
      <pc:chgData name="Brian Connolly" userId="3cc0afaf-3fd4-49d4-98eb-f7451fca2ae1" providerId="ADAL" clId="{F8F8990D-9D90-4FF4-A18A-100287835D39}" dt="2024-08-22T17:57:23.957" v="2575" actId="20577"/>
      <pc:docMkLst>
        <pc:docMk/>
      </pc:docMkLst>
      <pc:sldChg chg="modSp mod">
        <pc:chgData name="Brian Connolly" userId="3cc0afaf-3fd4-49d4-98eb-f7451fca2ae1" providerId="ADAL" clId="{F8F8990D-9D90-4FF4-A18A-100287835D39}" dt="2024-08-22T16:37:52.274" v="2" actId="948"/>
        <pc:sldMkLst>
          <pc:docMk/>
          <pc:sldMk cId="3900127704" sldId="263"/>
        </pc:sldMkLst>
      </pc:sldChg>
      <pc:sldChg chg="addSp delSp modSp mod">
        <pc:chgData name="Brian Connolly" userId="3cc0afaf-3fd4-49d4-98eb-f7451fca2ae1" providerId="ADAL" clId="{F8F8990D-9D90-4FF4-A18A-100287835D39}" dt="2024-08-22T16:44:49.097" v="35" actId="1076"/>
        <pc:sldMkLst>
          <pc:docMk/>
          <pc:sldMk cId="608287588" sldId="319"/>
        </pc:sldMkLst>
      </pc:sldChg>
      <pc:sldChg chg="addSp delSp modSp mod">
        <pc:chgData name="Brian Connolly" userId="3cc0afaf-3fd4-49d4-98eb-f7451fca2ae1" providerId="ADAL" clId="{F8F8990D-9D90-4FF4-A18A-100287835D39}" dt="2024-08-22T17:26:48.211" v="1336" actId="1036"/>
        <pc:sldMkLst>
          <pc:docMk/>
          <pc:sldMk cId="2301444413" sldId="320"/>
        </pc:sldMkLst>
      </pc:sldChg>
      <pc:sldChg chg="modSp mod">
        <pc:chgData name="Brian Connolly" userId="3cc0afaf-3fd4-49d4-98eb-f7451fca2ae1" providerId="ADAL" clId="{F8F8990D-9D90-4FF4-A18A-100287835D39}" dt="2024-08-22T17:51:47.013" v="2348" actId="14100"/>
        <pc:sldMkLst>
          <pc:docMk/>
          <pc:sldMk cId="882417147" sldId="325"/>
        </pc:sldMkLst>
      </pc:sldChg>
      <pc:sldChg chg="addSp modSp mod">
        <pc:chgData name="Brian Connolly" userId="3cc0afaf-3fd4-49d4-98eb-f7451fca2ae1" providerId="ADAL" clId="{F8F8990D-9D90-4FF4-A18A-100287835D39}" dt="2024-08-22T17:54:23.138" v="2467" actId="20577"/>
        <pc:sldMkLst>
          <pc:docMk/>
          <pc:sldMk cId="354563770" sldId="327"/>
        </pc:sldMkLst>
      </pc:sldChg>
      <pc:sldChg chg="modSp mod">
        <pc:chgData name="Brian Connolly" userId="3cc0afaf-3fd4-49d4-98eb-f7451fca2ae1" providerId="ADAL" clId="{F8F8990D-9D90-4FF4-A18A-100287835D39}" dt="2024-08-22T16:43:46.962" v="21" actId="948"/>
        <pc:sldMkLst>
          <pc:docMk/>
          <pc:sldMk cId="876588656" sldId="331"/>
        </pc:sldMkLst>
      </pc:sldChg>
      <pc:sldChg chg="modSp mod">
        <pc:chgData name="Brian Connolly" userId="3cc0afaf-3fd4-49d4-98eb-f7451fca2ae1" providerId="ADAL" clId="{F8F8990D-9D90-4FF4-A18A-100287835D39}" dt="2024-08-22T17:53:32.116" v="2380" actId="1038"/>
        <pc:sldMkLst>
          <pc:docMk/>
          <pc:sldMk cId="3251130435" sldId="332"/>
        </pc:sldMkLst>
      </pc:sldChg>
      <pc:sldChg chg="modSp add mod ord">
        <pc:chgData name="Brian Connolly" userId="3cc0afaf-3fd4-49d4-98eb-f7451fca2ae1" providerId="ADAL" clId="{F8F8990D-9D90-4FF4-A18A-100287835D39}" dt="2024-08-22T17:31:11.061" v="1826" actId="12"/>
        <pc:sldMkLst>
          <pc:docMk/>
          <pc:sldMk cId="1887776848" sldId="333"/>
        </pc:sldMkLst>
      </pc:sldChg>
      <pc:sldChg chg="add">
        <pc:chgData name="Brian Connolly" userId="3cc0afaf-3fd4-49d4-98eb-f7451fca2ae1" providerId="ADAL" clId="{F8F8990D-9D90-4FF4-A18A-100287835D39}" dt="2024-08-22T17:30:13.624" v="1745" actId="2890"/>
        <pc:sldMkLst>
          <pc:docMk/>
          <pc:sldMk cId="3570265690" sldId="334"/>
        </pc:sldMkLst>
      </pc:sldChg>
      <pc:sldChg chg="modSp add mod ord">
        <pc:chgData name="Brian Connolly" userId="3cc0afaf-3fd4-49d4-98eb-f7451fca2ae1" providerId="ADAL" clId="{F8F8990D-9D90-4FF4-A18A-100287835D39}" dt="2024-08-22T17:40:58.973" v="2302" actId="313"/>
        <pc:sldMkLst>
          <pc:docMk/>
          <pc:sldMk cId="1094103392" sldId="335"/>
        </pc:sldMkLst>
      </pc:sldChg>
      <pc:sldChg chg="modSp add mod ord">
        <pc:chgData name="Brian Connolly" userId="3cc0afaf-3fd4-49d4-98eb-f7451fca2ae1" providerId="ADAL" clId="{F8F8990D-9D90-4FF4-A18A-100287835D39}" dt="2024-08-22T17:50:11.448" v="2347" actId="113"/>
        <pc:sldMkLst>
          <pc:docMk/>
          <pc:sldMk cId="258007237" sldId="336"/>
        </pc:sldMkLst>
      </pc:sldChg>
      <pc:sldChg chg="delSp modSp add mod">
        <pc:chgData name="Brian Connolly" userId="3cc0afaf-3fd4-49d4-98eb-f7451fca2ae1" providerId="ADAL" clId="{F8F8990D-9D90-4FF4-A18A-100287835D39}" dt="2024-08-22T17:55:56.062" v="2483" actId="403"/>
        <pc:sldMkLst>
          <pc:docMk/>
          <pc:sldMk cId="2846348690" sldId="337"/>
        </pc:sldMkLst>
      </pc:sldChg>
      <pc:sldChg chg="modSp add mod">
        <pc:chgData name="Brian Connolly" userId="3cc0afaf-3fd4-49d4-98eb-f7451fca2ae1" providerId="ADAL" clId="{F8F8990D-9D90-4FF4-A18A-100287835D39}" dt="2024-08-22T17:57:23.957" v="2575" actId="20577"/>
        <pc:sldMkLst>
          <pc:docMk/>
          <pc:sldMk cId="2246849464" sldId="338"/>
        </pc:sldMkLst>
      </pc:sldChg>
      <pc:sldMasterChg chg="modSp mod">
        <pc:chgData name="Brian Connolly" userId="3cc0afaf-3fd4-49d4-98eb-f7451fca2ae1" providerId="ADAL" clId="{F8F8990D-9D90-4FF4-A18A-100287835D39}" dt="2024-08-22T16:38:55.433" v="16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8C912B70-4CD2-47FC-9811-483B78B7F81F}"/>
    <pc:docChg chg="undo custSel modSld">
      <pc:chgData name="Brian Connolly" userId="3cc0afaf-3fd4-49d4-98eb-f7451fca2ae1" providerId="ADAL" clId="{8C912B70-4CD2-47FC-9811-483B78B7F81F}" dt="2024-01-10T17:58:05.717" v="1049" actId="255"/>
      <pc:docMkLst>
        <pc:docMk/>
      </pc:docMkLst>
      <pc:sldChg chg="modSp mod">
        <pc:chgData name="Brian Connolly" userId="3cc0afaf-3fd4-49d4-98eb-f7451fca2ae1" providerId="ADAL" clId="{8C912B70-4CD2-47FC-9811-483B78B7F81F}" dt="2024-01-10T17:58:05.717" v="1049" actId="255"/>
        <pc:sldMkLst>
          <pc:docMk/>
          <pc:sldMk cId="570821271" sldId="284"/>
        </pc:sldMkLst>
      </pc:sldChg>
      <pc:sldChg chg="modSp mod">
        <pc:chgData name="Brian Connolly" userId="3cc0afaf-3fd4-49d4-98eb-f7451fca2ae1" providerId="ADAL" clId="{8C912B70-4CD2-47FC-9811-483B78B7F81F}" dt="2024-01-09T23:07:03.537" v="369" actId="113"/>
        <pc:sldMkLst>
          <pc:docMk/>
          <pc:sldMk cId="2951854945" sldId="287"/>
        </pc:sldMkLst>
      </pc:sldChg>
      <pc:sldChg chg="modSp mod">
        <pc:chgData name="Brian Connolly" userId="3cc0afaf-3fd4-49d4-98eb-f7451fca2ae1" providerId="ADAL" clId="{8C912B70-4CD2-47FC-9811-483B78B7F81F}" dt="2024-01-09T21:40:49.405" v="4" actId="208"/>
        <pc:sldMkLst>
          <pc:docMk/>
          <pc:sldMk cId="1524652" sldId="293"/>
        </pc:sldMkLst>
      </pc:sldChg>
    </pc:docChg>
  </pc:docChgLst>
  <pc:docChgLst>
    <pc:chgData name="Lotta Hagman" userId="d6416cb5-e18c-4783-84b1-dc0e5cd678ba" providerId="ADAL" clId="{11FB94C4-BA2D-4210-87C0-FAC923021824}"/>
    <pc:docChg chg="modSld">
      <pc:chgData name="Lotta Hagman" userId="d6416cb5-e18c-4783-84b1-dc0e5cd678ba" providerId="ADAL" clId="{11FB94C4-BA2D-4210-87C0-FAC923021824}" dt="2024-10-08T16:15:28.545" v="45" actId="20577"/>
      <pc:docMkLst>
        <pc:docMk/>
      </pc:docMkLst>
      <pc:sldChg chg="modSp mod">
        <pc:chgData name="Lotta Hagman" userId="d6416cb5-e18c-4783-84b1-dc0e5cd678ba" providerId="ADAL" clId="{11FB94C4-BA2D-4210-87C0-FAC923021824}" dt="2024-10-08T16:15:28.545" v="45" actId="20577"/>
        <pc:sldMkLst>
          <pc:docMk/>
          <pc:sldMk cId="1887776848" sldId="333"/>
        </pc:sldMkLst>
      </pc:sldChg>
    </pc:docChg>
  </pc:docChgLst>
  <pc:docChgLst>
    <pc:chgData name="gemma@ruffino.co.uk" userId="S::urn:spo:guest#gemma@ruffino.co.uk::" providerId="AD" clId="Web-{460C0CD1-B0CB-506D-09AC-2D11AEB0A6F3}"/>
    <pc:docChg chg="modSld">
      <pc:chgData name="gemma@ruffino.co.uk" userId="S::urn:spo:guest#gemma@ruffino.co.uk::" providerId="AD" clId="Web-{460C0CD1-B0CB-506D-09AC-2D11AEB0A6F3}" dt="2024-12-15T21:09:25.070" v="139" actId="20577"/>
      <pc:docMkLst>
        <pc:docMk/>
      </pc:docMkLst>
      <pc:sldChg chg="modSp">
        <pc:chgData name="gemma@ruffino.co.uk" userId="S::urn:spo:guest#gemma@ruffino.co.uk::" providerId="AD" clId="Web-{460C0CD1-B0CB-506D-09AC-2D11AEB0A6F3}" dt="2024-12-15T21:05:10.008" v="67"/>
        <pc:sldMkLst>
          <pc:docMk/>
          <pc:sldMk cId="3900127704" sldId="263"/>
        </pc:sldMkLst>
      </pc:sldChg>
      <pc:sldChg chg="modSp">
        <pc:chgData name="gemma@ruffino.co.uk" userId="S::urn:spo:guest#gemma@ruffino.co.uk::" providerId="AD" clId="Web-{460C0CD1-B0CB-506D-09AC-2D11AEB0A6F3}" dt="2024-12-15T17:24:13.209" v="12" actId="20577"/>
        <pc:sldMkLst>
          <pc:docMk/>
          <pc:sldMk cId="2301444413" sldId="320"/>
        </pc:sldMkLst>
      </pc:sldChg>
      <pc:sldChg chg="modSp">
        <pc:chgData name="gemma@ruffino.co.uk" userId="S::urn:spo:guest#gemma@ruffino.co.uk::" providerId="AD" clId="Web-{460C0CD1-B0CB-506D-09AC-2D11AEB0A6F3}" dt="2024-12-15T21:07:32.125" v="111" actId="20577"/>
        <pc:sldMkLst>
          <pc:docMk/>
          <pc:sldMk cId="1901788855" sldId="321"/>
        </pc:sldMkLst>
      </pc:sldChg>
      <pc:sldChg chg="modSp">
        <pc:chgData name="gemma@ruffino.co.uk" userId="S::urn:spo:guest#gemma@ruffino.co.uk::" providerId="AD" clId="Web-{460C0CD1-B0CB-506D-09AC-2D11AEB0A6F3}" dt="2024-12-15T20:36:16.432" v="40" actId="20577"/>
        <pc:sldMkLst>
          <pc:docMk/>
          <pc:sldMk cId="882417147" sldId="325"/>
        </pc:sldMkLst>
      </pc:sldChg>
      <pc:sldChg chg="modSp">
        <pc:chgData name="gemma@ruffino.co.uk" userId="S::urn:spo:guest#gemma@ruffino.co.uk::" providerId="AD" clId="Web-{460C0CD1-B0CB-506D-09AC-2D11AEB0A6F3}" dt="2024-12-15T20:39:58.132" v="47" actId="20577"/>
        <pc:sldMkLst>
          <pc:docMk/>
          <pc:sldMk cId="354563770" sldId="327"/>
        </pc:sldMkLst>
      </pc:sldChg>
      <pc:sldChg chg="modSp">
        <pc:chgData name="gemma@ruffino.co.uk" userId="S::urn:spo:guest#gemma@ruffino.co.uk::" providerId="AD" clId="Web-{460C0CD1-B0CB-506D-09AC-2D11AEB0A6F3}" dt="2024-12-15T21:09:25.070" v="139" actId="20577"/>
        <pc:sldMkLst>
          <pc:docMk/>
          <pc:sldMk cId="2473254245" sldId="329"/>
        </pc:sldMkLst>
      </pc:sldChg>
      <pc:sldChg chg="modSp">
        <pc:chgData name="gemma@ruffino.co.uk" userId="S::urn:spo:guest#gemma@ruffino.co.uk::" providerId="AD" clId="Web-{460C0CD1-B0CB-506D-09AC-2D11AEB0A6F3}" dt="2024-12-15T21:05:54.385" v="99"/>
        <pc:sldMkLst>
          <pc:docMk/>
          <pc:sldMk cId="876588656" sldId="331"/>
        </pc:sldMkLst>
      </pc:sldChg>
      <pc:sldChg chg="modSp">
        <pc:chgData name="gemma@ruffino.co.uk" userId="S::urn:spo:guest#gemma@ruffino.co.uk::" providerId="AD" clId="Web-{460C0CD1-B0CB-506D-09AC-2D11AEB0A6F3}" dt="2024-12-15T21:08:30.629" v="132"/>
        <pc:sldMkLst>
          <pc:docMk/>
          <pc:sldMk cId="3251130435" sldId="332"/>
        </pc:sldMkLst>
      </pc:sldChg>
      <pc:sldChg chg="modSp">
        <pc:chgData name="gemma@ruffino.co.uk" userId="S::urn:spo:guest#gemma@ruffino.co.uk::" providerId="AD" clId="Web-{460C0CD1-B0CB-506D-09AC-2D11AEB0A6F3}" dt="2024-12-15T21:07:24.625" v="109" actId="20577"/>
        <pc:sldMkLst>
          <pc:docMk/>
          <pc:sldMk cId="3570265690" sldId="334"/>
        </pc:sldMkLst>
      </pc:sldChg>
      <pc:sldChg chg="modSp">
        <pc:chgData name="gemma@ruffino.co.uk" userId="S::urn:spo:guest#gemma@ruffino.co.uk::" providerId="AD" clId="Web-{460C0CD1-B0CB-506D-09AC-2D11AEB0A6F3}" dt="2024-12-15T21:07:39.892" v="112" actId="20577"/>
        <pc:sldMkLst>
          <pc:docMk/>
          <pc:sldMk cId="1094103392" sldId="335"/>
        </pc:sldMkLst>
      </pc:sldChg>
      <pc:sldChg chg="modSp">
        <pc:chgData name="gemma@ruffino.co.uk" userId="S::urn:spo:guest#gemma@ruffino.co.uk::" providerId="AD" clId="Web-{460C0CD1-B0CB-506D-09AC-2D11AEB0A6F3}" dt="2024-12-15T20:32:48.513" v="21" actId="20577"/>
        <pc:sldMkLst>
          <pc:docMk/>
          <pc:sldMk cId="258007237" sldId="336"/>
        </pc:sldMkLst>
      </pc:sldChg>
      <pc:sldChg chg="modSp">
        <pc:chgData name="gemma@ruffino.co.uk" userId="S::urn:spo:guest#gemma@ruffino.co.uk::" providerId="AD" clId="Web-{460C0CD1-B0CB-506D-09AC-2D11AEB0A6F3}" dt="2024-12-15T21:09:03.975" v="135" actId="20577"/>
        <pc:sldMkLst>
          <pc:docMk/>
          <pc:sldMk cId="2846348690" sldId="337"/>
        </pc:sldMkLst>
      </pc:sldChg>
      <pc:sldChg chg="modSp">
        <pc:chgData name="gemma@ruffino.co.uk" userId="S::urn:spo:guest#gemma@ruffino.co.uk::" providerId="AD" clId="Web-{460C0CD1-B0CB-506D-09AC-2D11AEB0A6F3}" dt="2024-12-15T21:06:59.764" v="107" actId="20577"/>
        <pc:sldMkLst>
          <pc:docMk/>
          <pc:sldMk cId="6978618" sldId="399"/>
        </pc:sldMkLst>
      </pc:sldChg>
    </pc:docChg>
  </pc:docChgLst>
  <pc:docChgLst>
    <pc:chgData name="Brian Connolly" userId="3cc0afaf-3fd4-49d4-98eb-f7451fca2ae1" providerId="ADAL" clId="{C32D1E7E-B5CE-4E68-88BE-D48323E3A276}"/>
    <pc:docChg chg="undo custSel addSld delSld modSld modMainMaster">
      <pc:chgData name="Brian Connolly" userId="3cc0afaf-3fd4-49d4-98eb-f7451fca2ae1" providerId="ADAL" clId="{C32D1E7E-B5CE-4E68-88BE-D48323E3A276}" dt="2024-07-15T17:30:47.840" v="973" actId="1076"/>
      <pc:docMkLst>
        <pc:docMk/>
      </pc:docMkLst>
      <pc:sldChg chg="addSp delSp modSp mod">
        <pc:chgData name="Brian Connolly" userId="3cc0afaf-3fd4-49d4-98eb-f7451fca2ae1" providerId="ADAL" clId="{C32D1E7E-B5CE-4E68-88BE-D48323E3A276}" dt="2024-07-15T17:13:54.479" v="362"/>
        <pc:sldMkLst>
          <pc:docMk/>
          <pc:sldMk cId="608287588" sldId="319"/>
        </pc:sldMkLst>
      </pc:sldChg>
      <pc:sldChg chg="addSp delSp modSp mod">
        <pc:chgData name="Brian Connolly" userId="3cc0afaf-3fd4-49d4-98eb-f7451fca2ae1" providerId="ADAL" clId="{C32D1E7E-B5CE-4E68-88BE-D48323E3A276}" dt="2024-07-15T17:14:32.204" v="395" actId="478"/>
        <pc:sldMkLst>
          <pc:docMk/>
          <pc:sldMk cId="2301444413" sldId="320"/>
        </pc:sldMkLst>
      </pc:sldChg>
      <pc:sldChg chg="addSp delSp modSp mod">
        <pc:chgData name="Brian Connolly" userId="3cc0afaf-3fd4-49d4-98eb-f7451fca2ae1" providerId="ADAL" clId="{C32D1E7E-B5CE-4E68-88BE-D48323E3A276}" dt="2024-07-15T17:18:11.348" v="516" actId="207"/>
        <pc:sldMkLst>
          <pc:docMk/>
          <pc:sldMk cId="3740276536" sldId="322"/>
        </pc:sldMkLst>
      </pc:sldChg>
      <pc:sldChg chg="addSp delSp modSp del mod">
        <pc:chgData name="Brian Connolly" userId="3cc0afaf-3fd4-49d4-98eb-f7451fca2ae1" providerId="ADAL" clId="{C32D1E7E-B5CE-4E68-88BE-D48323E3A276}" dt="2024-07-15T17:22:26.815" v="623" actId="47"/>
        <pc:sldMkLst>
          <pc:docMk/>
          <pc:sldMk cId="1555432865" sldId="323"/>
        </pc:sldMkLst>
      </pc:sldChg>
      <pc:sldChg chg="addSp delSp modSp mod">
        <pc:chgData name="Brian Connolly" userId="3cc0afaf-3fd4-49d4-98eb-f7451fca2ae1" providerId="ADAL" clId="{C32D1E7E-B5CE-4E68-88BE-D48323E3A276}" dt="2024-07-15T17:22:50.210" v="640" actId="255"/>
        <pc:sldMkLst>
          <pc:docMk/>
          <pc:sldMk cId="2580298774" sldId="324"/>
        </pc:sldMkLst>
      </pc:sldChg>
      <pc:sldChg chg="addSp delSp modSp mod">
        <pc:chgData name="Brian Connolly" userId="3cc0afaf-3fd4-49d4-98eb-f7451fca2ae1" providerId="ADAL" clId="{C32D1E7E-B5CE-4E68-88BE-D48323E3A276}" dt="2024-07-15T17:23:21.316" v="659" actId="403"/>
        <pc:sldMkLst>
          <pc:docMk/>
          <pc:sldMk cId="882417147" sldId="325"/>
        </pc:sldMkLst>
      </pc:sldChg>
      <pc:sldChg chg="addSp delSp modSp mod">
        <pc:chgData name="Brian Connolly" userId="3cc0afaf-3fd4-49d4-98eb-f7451fca2ae1" providerId="ADAL" clId="{C32D1E7E-B5CE-4E68-88BE-D48323E3A276}" dt="2024-07-15T17:29:29.720" v="906" actId="1076"/>
        <pc:sldMkLst>
          <pc:docMk/>
          <pc:sldMk cId="354563770" sldId="327"/>
        </pc:sldMkLst>
      </pc:sldChg>
      <pc:sldChg chg="addSp delSp modSp mod">
        <pc:chgData name="Brian Connolly" userId="3cc0afaf-3fd4-49d4-98eb-f7451fca2ae1" providerId="ADAL" clId="{C32D1E7E-B5CE-4E68-88BE-D48323E3A276}" dt="2024-07-15T17:30:01.336" v="912" actId="1076"/>
        <pc:sldMkLst>
          <pc:docMk/>
          <pc:sldMk cId="845528776" sldId="328"/>
        </pc:sldMkLst>
      </pc:sldChg>
      <pc:sldChg chg="addSp delSp modSp mod">
        <pc:chgData name="Brian Connolly" userId="3cc0afaf-3fd4-49d4-98eb-f7451fca2ae1" providerId="ADAL" clId="{C32D1E7E-B5CE-4E68-88BE-D48323E3A276}" dt="2024-07-15T17:30:47.840" v="973" actId="1076"/>
        <pc:sldMkLst>
          <pc:docMk/>
          <pc:sldMk cId="2473254245" sldId="329"/>
        </pc:sldMkLst>
      </pc:sldChg>
      <pc:sldChg chg="addSp delSp modSp mod">
        <pc:chgData name="Brian Connolly" userId="3cc0afaf-3fd4-49d4-98eb-f7451fca2ae1" providerId="ADAL" clId="{C32D1E7E-B5CE-4E68-88BE-D48323E3A276}" dt="2024-07-15T17:22:21.268" v="622" actId="1076"/>
        <pc:sldMkLst>
          <pc:docMk/>
          <pc:sldMk cId="668311633" sldId="330"/>
        </pc:sldMkLst>
      </pc:sldChg>
      <pc:sldChg chg="delSp modSp add mod">
        <pc:chgData name="Brian Connolly" userId="3cc0afaf-3fd4-49d4-98eb-f7451fca2ae1" providerId="ADAL" clId="{C32D1E7E-B5CE-4E68-88BE-D48323E3A276}" dt="2024-07-15T17:09:20.743" v="138" actId="478"/>
        <pc:sldMkLst>
          <pc:docMk/>
          <pc:sldMk cId="876588656" sldId="331"/>
        </pc:sldMkLst>
      </pc:sldChg>
      <pc:sldChg chg="addSp delSp modSp add mod">
        <pc:chgData name="Brian Connolly" userId="3cc0afaf-3fd4-49d4-98eb-f7451fca2ae1" providerId="ADAL" clId="{C32D1E7E-B5CE-4E68-88BE-D48323E3A276}" dt="2024-07-15T17:28:40.535" v="857" actId="6549"/>
        <pc:sldMkLst>
          <pc:docMk/>
          <pc:sldMk cId="3251130435" sldId="332"/>
        </pc:sldMkLst>
      </pc:sldChg>
      <pc:sldMasterChg chg="addSp delSp modSp mod modSldLayout">
        <pc:chgData name="Brian Connolly" userId="3cc0afaf-3fd4-49d4-98eb-f7451fca2ae1" providerId="ADAL" clId="{C32D1E7E-B5CE-4E68-88BE-D48323E3A276}" dt="2024-07-15T17:08:00.841" v="90" actId="1076"/>
        <pc:sldMasterMkLst>
          <pc:docMk/>
          <pc:sldMasterMk cId="4131813110" sldId="2147483648"/>
        </pc:sldMasterMkLst>
        <pc:sldLayoutChg chg="delSp mod">
          <pc:chgData name="Brian Connolly" userId="3cc0afaf-3fd4-49d4-98eb-f7451fca2ae1" providerId="ADAL" clId="{C32D1E7E-B5CE-4E68-88BE-D48323E3A276}" dt="2024-07-15T17:07:21.019" v="2" actId="478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8BFEF769-A5AB-4533-9031-C8D93D1EDC4F}"/>
    <pc:docChg chg="custSel modSld">
      <pc:chgData name="Brian Connolly" userId="3cc0afaf-3fd4-49d4-98eb-f7451fca2ae1" providerId="ADAL" clId="{8BFEF769-A5AB-4533-9031-C8D93D1EDC4F}" dt="2024-05-13T18:20:16.123" v="475" actId="207"/>
      <pc:docMkLst>
        <pc:docMk/>
      </pc:docMkLst>
      <pc:sldChg chg="modSp mod">
        <pc:chgData name="Brian Connolly" userId="3cc0afaf-3fd4-49d4-98eb-f7451fca2ae1" providerId="ADAL" clId="{8BFEF769-A5AB-4533-9031-C8D93D1EDC4F}" dt="2024-05-13T18:05:45.230" v="14" actId="20577"/>
        <pc:sldMkLst>
          <pc:docMk/>
          <pc:sldMk cId="608287588" sldId="319"/>
        </pc:sldMkLst>
      </pc:sldChg>
      <pc:sldChg chg="addSp modSp mod">
        <pc:chgData name="Brian Connolly" userId="3cc0afaf-3fd4-49d4-98eb-f7451fca2ae1" providerId="ADAL" clId="{8BFEF769-A5AB-4533-9031-C8D93D1EDC4F}" dt="2024-05-13T18:07:26.245" v="31" actId="20577"/>
        <pc:sldMkLst>
          <pc:docMk/>
          <pc:sldMk cId="1901788855" sldId="321"/>
        </pc:sldMkLst>
      </pc:sldChg>
      <pc:sldChg chg="addSp delSp modSp mod">
        <pc:chgData name="Brian Connolly" userId="3cc0afaf-3fd4-49d4-98eb-f7451fca2ae1" providerId="ADAL" clId="{8BFEF769-A5AB-4533-9031-C8D93D1EDC4F}" dt="2024-05-13T18:20:16.123" v="475" actId="207"/>
        <pc:sldMkLst>
          <pc:docMk/>
          <pc:sldMk cId="668311633" sldId="330"/>
        </pc:sldMkLst>
      </pc:sldChg>
    </pc:docChg>
  </pc:docChgLst>
  <pc:docChgLst>
    <pc:chgData name="Brian Connolly" userId="3cc0afaf-3fd4-49d4-98eb-f7451fca2ae1" providerId="ADAL" clId="{3C9DD12B-D115-41C7-A714-A59EC09E3972}"/>
    <pc:docChg chg="custSel modSld sldOrd modMainMaster">
      <pc:chgData name="Brian Connolly" userId="3cc0afaf-3fd4-49d4-98eb-f7451fca2ae1" providerId="ADAL" clId="{3C9DD12B-D115-41C7-A714-A59EC09E3972}" dt="2024-02-05T22:13:50.708" v="1584" actId="404"/>
      <pc:docMkLst>
        <pc:docMk/>
      </pc:docMkLst>
      <pc:sldChg chg="modSp mod">
        <pc:chgData name="Brian Connolly" userId="3cc0afaf-3fd4-49d4-98eb-f7451fca2ae1" providerId="ADAL" clId="{3C9DD12B-D115-41C7-A714-A59EC09E3972}" dt="2024-02-05T18:23:11.404" v="2" actId="404"/>
        <pc:sldMkLst>
          <pc:docMk/>
          <pc:sldMk cId="3900127704" sldId="263"/>
        </pc:sldMkLst>
      </pc:sldChg>
      <pc:sldChg chg="delSp mod">
        <pc:chgData name="Brian Connolly" userId="3cc0afaf-3fd4-49d4-98eb-f7451fca2ae1" providerId="ADAL" clId="{3C9DD12B-D115-41C7-A714-A59EC09E3972}" dt="2024-02-05T18:27:35.475" v="4" actId="478"/>
        <pc:sldMkLst>
          <pc:docMk/>
          <pc:sldMk cId="608287588" sldId="319"/>
        </pc:sldMkLst>
      </pc:sldChg>
      <pc:sldChg chg="delSp mod ord">
        <pc:chgData name="Brian Connolly" userId="3cc0afaf-3fd4-49d4-98eb-f7451fca2ae1" providerId="ADAL" clId="{3C9DD12B-D115-41C7-A714-A59EC09E3972}" dt="2024-02-05T18:27:38.065" v="5" actId="478"/>
        <pc:sldMkLst>
          <pc:docMk/>
          <pc:sldMk cId="2301444413" sldId="320"/>
        </pc:sldMkLst>
      </pc:sldChg>
      <pc:sldChg chg="delSp mod">
        <pc:chgData name="Brian Connolly" userId="3cc0afaf-3fd4-49d4-98eb-f7451fca2ae1" providerId="ADAL" clId="{3C9DD12B-D115-41C7-A714-A59EC09E3972}" dt="2024-02-05T18:27:40.551" v="6" actId="478"/>
        <pc:sldMkLst>
          <pc:docMk/>
          <pc:sldMk cId="1901788855" sldId="321"/>
        </pc:sldMkLst>
      </pc:sldChg>
      <pc:sldChg chg="addSp delSp modSp mod">
        <pc:chgData name="Brian Connolly" userId="3cc0afaf-3fd4-49d4-98eb-f7451fca2ae1" providerId="ADAL" clId="{3C9DD12B-D115-41C7-A714-A59EC09E3972}" dt="2024-02-05T22:13:50.708" v="1584" actId="404"/>
        <pc:sldMkLst>
          <pc:docMk/>
          <pc:sldMk cId="3740276536" sldId="322"/>
        </pc:sldMkLst>
      </pc:sldChg>
      <pc:sldChg chg="delSp mod">
        <pc:chgData name="Brian Connolly" userId="3cc0afaf-3fd4-49d4-98eb-f7451fca2ae1" providerId="ADAL" clId="{3C9DD12B-D115-41C7-A714-A59EC09E3972}" dt="2024-02-05T18:27:46.458" v="8" actId="478"/>
        <pc:sldMkLst>
          <pc:docMk/>
          <pc:sldMk cId="1555432865" sldId="323"/>
        </pc:sldMkLst>
      </pc:sldChg>
      <pc:sldChg chg="delSp mod">
        <pc:chgData name="Brian Connolly" userId="3cc0afaf-3fd4-49d4-98eb-f7451fca2ae1" providerId="ADAL" clId="{3C9DD12B-D115-41C7-A714-A59EC09E3972}" dt="2024-02-05T18:27:48.632" v="9" actId="478"/>
        <pc:sldMkLst>
          <pc:docMk/>
          <pc:sldMk cId="2580298774" sldId="324"/>
        </pc:sldMkLst>
      </pc:sldChg>
      <pc:sldChg chg="delSp mod">
        <pc:chgData name="Brian Connolly" userId="3cc0afaf-3fd4-49d4-98eb-f7451fca2ae1" providerId="ADAL" clId="{3C9DD12B-D115-41C7-A714-A59EC09E3972}" dt="2024-02-05T18:27:50.781" v="10" actId="478"/>
        <pc:sldMkLst>
          <pc:docMk/>
          <pc:sldMk cId="882417147" sldId="325"/>
        </pc:sldMkLst>
      </pc:sldChg>
      <pc:sldChg chg="delSp mod">
        <pc:chgData name="Brian Connolly" userId="3cc0afaf-3fd4-49d4-98eb-f7451fca2ae1" providerId="ADAL" clId="{3C9DD12B-D115-41C7-A714-A59EC09E3972}" dt="2024-02-05T18:27:53.233" v="11" actId="478"/>
        <pc:sldMkLst>
          <pc:docMk/>
          <pc:sldMk cId="3204404730" sldId="326"/>
        </pc:sldMkLst>
      </pc:sldChg>
      <pc:sldChg chg="delSp mod">
        <pc:chgData name="Brian Connolly" userId="3cc0afaf-3fd4-49d4-98eb-f7451fca2ae1" providerId="ADAL" clId="{3C9DD12B-D115-41C7-A714-A59EC09E3972}" dt="2024-02-05T18:27:55.892" v="12" actId="478"/>
        <pc:sldMkLst>
          <pc:docMk/>
          <pc:sldMk cId="354563770" sldId="327"/>
        </pc:sldMkLst>
      </pc:sldChg>
      <pc:sldChg chg="delSp mod">
        <pc:chgData name="Brian Connolly" userId="3cc0afaf-3fd4-49d4-98eb-f7451fca2ae1" providerId="ADAL" clId="{3C9DD12B-D115-41C7-A714-A59EC09E3972}" dt="2024-02-05T18:27:58.467" v="13" actId="478"/>
        <pc:sldMkLst>
          <pc:docMk/>
          <pc:sldMk cId="845528776" sldId="328"/>
        </pc:sldMkLst>
      </pc:sldChg>
      <pc:sldChg chg="delSp mod">
        <pc:chgData name="Brian Connolly" userId="3cc0afaf-3fd4-49d4-98eb-f7451fca2ae1" providerId="ADAL" clId="{3C9DD12B-D115-41C7-A714-A59EC09E3972}" dt="2024-02-05T18:28:00.416" v="14" actId="478"/>
        <pc:sldMkLst>
          <pc:docMk/>
          <pc:sldMk cId="2473254245" sldId="329"/>
        </pc:sldMkLst>
      </pc:sldChg>
      <pc:sldMasterChg chg="modSldLayout">
        <pc:chgData name="Brian Connolly" userId="3cc0afaf-3fd4-49d4-98eb-f7451fca2ae1" providerId="ADAL" clId="{3C9DD12B-D115-41C7-A714-A59EC09E3972}" dt="2024-02-05T18:31:12.924" v="15" actId="404"/>
        <pc:sldMasterMkLst>
          <pc:docMk/>
          <pc:sldMasterMk cId="4131813110" sldId="2147483648"/>
        </pc:sldMasterMkLst>
        <pc:sldLayoutChg chg="addSp modSp mod">
          <pc:chgData name="Brian Connolly" userId="3cc0afaf-3fd4-49d4-98eb-f7451fca2ae1" providerId="ADAL" clId="{3C9DD12B-D115-41C7-A714-A59EC09E3972}" dt="2024-02-05T18:31:12.924" v="15" actId="404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Terbish Tsendsuren" userId="S::tsendsuren@un.org::01ac52e2-acaa-4e6f-bbf6-c264e303a0e6" providerId="AD" clId="Web-{48C12C0E-6780-5F0E-D40E-39D6997A1776}"/>
    <pc:docChg chg="modSld">
      <pc:chgData name="Terbish Tsendsuren" userId="S::tsendsuren@un.org::01ac52e2-acaa-4e6f-bbf6-c264e303a0e6" providerId="AD" clId="Web-{48C12C0E-6780-5F0E-D40E-39D6997A1776}" dt="2024-09-27T15:19:02.836" v="234" actId="1076"/>
      <pc:docMkLst>
        <pc:docMk/>
      </pc:docMkLst>
      <pc:sldChg chg="modSp">
        <pc:chgData name="Terbish Tsendsuren" userId="S::tsendsuren@un.org::01ac52e2-acaa-4e6f-bbf6-c264e303a0e6" providerId="AD" clId="Web-{48C12C0E-6780-5F0E-D40E-39D6997A1776}" dt="2024-09-27T15:07:11.048" v="90" actId="20577"/>
        <pc:sldMkLst>
          <pc:docMk/>
          <pc:sldMk cId="1901788855" sldId="321"/>
        </pc:sldMkLst>
      </pc:sldChg>
      <pc:sldChg chg="modSp">
        <pc:chgData name="Terbish Tsendsuren" userId="S::tsendsuren@un.org::01ac52e2-acaa-4e6f-bbf6-c264e303a0e6" providerId="AD" clId="Web-{48C12C0E-6780-5F0E-D40E-39D6997A1776}" dt="2024-09-27T15:12:20.870" v="163" actId="20577"/>
        <pc:sldMkLst>
          <pc:docMk/>
          <pc:sldMk cId="3740276536" sldId="322"/>
        </pc:sldMkLst>
      </pc:sldChg>
      <pc:sldChg chg="modSp">
        <pc:chgData name="Terbish Tsendsuren" userId="S::tsendsuren@un.org::01ac52e2-acaa-4e6f-bbf6-c264e303a0e6" providerId="AD" clId="Web-{48C12C0E-6780-5F0E-D40E-39D6997A1776}" dt="2024-09-27T15:13:09.075" v="176" actId="20577"/>
        <pc:sldMkLst>
          <pc:docMk/>
          <pc:sldMk cId="354563770" sldId="327"/>
        </pc:sldMkLst>
      </pc:sldChg>
      <pc:sldChg chg="modSp">
        <pc:chgData name="Terbish Tsendsuren" userId="S::tsendsuren@un.org::01ac52e2-acaa-4e6f-bbf6-c264e303a0e6" providerId="AD" clId="Web-{48C12C0E-6780-5F0E-D40E-39D6997A1776}" dt="2024-09-27T15:19:02.836" v="234" actId="1076"/>
        <pc:sldMkLst>
          <pc:docMk/>
          <pc:sldMk cId="845528776" sldId="328"/>
        </pc:sldMkLst>
      </pc:sldChg>
      <pc:sldChg chg="modSp">
        <pc:chgData name="Terbish Tsendsuren" userId="S::tsendsuren@un.org::01ac52e2-acaa-4e6f-bbf6-c264e303a0e6" providerId="AD" clId="Web-{48C12C0E-6780-5F0E-D40E-39D6997A1776}" dt="2024-09-27T15:01:34.506" v="37"/>
        <pc:sldMkLst>
          <pc:docMk/>
          <pc:sldMk cId="876588656" sldId="331"/>
        </pc:sldMkLst>
      </pc:sldChg>
      <pc:sldChg chg="modSp">
        <pc:chgData name="Terbish Tsendsuren" userId="S::tsendsuren@un.org::01ac52e2-acaa-4e6f-bbf6-c264e303a0e6" providerId="AD" clId="Web-{48C12C0E-6780-5F0E-D40E-39D6997A1776}" dt="2024-09-27T15:04:35.871" v="39" actId="20577"/>
        <pc:sldMkLst>
          <pc:docMk/>
          <pc:sldMk cId="1887776848" sldId="333"/>
        </pc:sldMkLst>
      </pc:sldChg>
      <pc:sldChg chg="modSp">
        <pc:chgData name="Terbish Tsendsuren" userId="S::tsendsuren@un.org::01ac52e2-acaa-4e6f-bbf6-c264e303a0e6" providerId="AD" clId="Web-{48C12C0E-6780-5F0E-D40E-39D6997A1776}" dt="2024-09-27T15:06:30.375" v="63" actId="20577"/>
        <pc:sldMkLst>
          <pc:docMk/>
          <pc:sldMk cId="3570265690" sldId="334"/>
        </pc:sldMkLst>
      </pc:sldChg>
      <pc:sldChg chg="modSp">
        <pc:chgData name="Terbish Tsendsuren" userId="S::tsendsuren@un.org::01ac52e2-acaa-4e6f-bbf6-c264e303a0e6" providerId="AD" clId="Web-{48C12C0E-6780-5F0E-D40E-39D6997A1776}" dt="2024-09-27T15:08:01.737" v="97" actId="20577"/>
        <pc:sldMkLst>
          <pc:docMk/>
          <pc:sldMk cId="1094103392" sldId="335"/>
        </pc:sldMkLst>
      </pc:sldChg>
    </pc:docChg>
  </pc:docChgLst>
  <pc:docChgLst>
    <pc:chgData name="Brian Connolly" userId="3cc0afaf-3fd4-49d4-98eb-f7451fca2ae1" providerId="ADAL" clId="{72FC0E22-FB60-4DF1-8488-D22282841137}"/>
    <pc:docChg chg="modSld">
      <pc:chgData name="Brian Connolly" userId="3cc0afaf-3fd4-49d4-98eb-f7451fca2ae1" providerId="ADAL" clId="{72FC0E22-FB60-4DF1-8488-D22282841137}" dt="2024-09-23T19:46:41.985" v="26" actId="1076"/>
      <pc:docMkLst>
        <pc:docMk/>
      </pc:docMkLst>
      <pc:sldChg chg="modSp mod">
        <pc:chgData name="Brian Connolly" userId="3cc0afaf-3fd4-49d4-98eb-f7451fca2ae1" providerId="ADAL" clId="{72FC0E22-FB60-4DF1-8488-D22282841137}" dt="2024-09-23T19:46:41.985" v="26" actId="1076"/>
        <pc:sldMkLst>
          <pc:docMk/>
          <pc:sldMk cId="1550653465" sldId="339"/>
        </pc:sldMkLst>
      </pc:sldChg>
    </pc:docChg>
  </pc:docChgLst>
  <pc:docChgLst>
    <pc:chgData name="gemma@ruffino.co.uk" userId="S::urn:spo:guest#gemma@ruffino.co.uk::" providerId="AD" clId="Web-{831BB9AD-1D1E-1971-0472-C9E3A0D8508E}"/>
    <pc:docChg chg="modSld">
      <pc:chgData name="gemma@ruffino.co.uk" userId="S::urn:spo:guest#gemma@ruffino.co.uk::" providerId="AD" clId="Web-{831BB9AD-1D1E-1971-0472-C9E3A0D8508E}" dt="2024-12-19T13:09:59.031" v="1"/>
      <pc:docMkLst>
        <pc:docMk/>
      </pc:docMkLst>
      <pc:sldChg chg="modSp">
        <pc:chgData name="gemma@ruffino.co.uk" userId="S::urn:spo:guest#gemma@ruffino.co.uk::" providerId="AD" clId="Web-{831BB9AD-1D1E-1971-0472-C9E3A0D8508E}" dt="2024-12-19T13:09:59.031" v="1"/>
        <pc:sldMkLst>
          <pc:docMk/>
          <pc:sldMk cId="3251130435" sldId="332"/>
        </pc:sldMkLst>
      </pc:sldChg>
    </pc:docChg>
  </pc:docChgLst>
  <pc:docChgLst>
    <pc:chgData name="Brian Connolly" userId="3cc0afaf-3fd4-49d4-98eb-f7451fca2ae1" providerId="ADAL" clId="{A1C0D5FF-0EF5-40F8-9C93-E20F681614C4}"/>
    <pc:docChg chg="undo custSel modSld">
      <pc:chgData name="Brian Connolly" userId="3cc0afaf-3fd4-49d4-98eb-f7451fca2ae1" providerId="ADAL" clId="{A1C0D5FF-0EF5-40F8-9C93-E20F681614C4}" dt="2023-11-22T21:34:04.180" v="835" actId="313"/>
      <pc:docMkLst>
        <pc:docMk/>
      </pc:docMkLst>
      <pc:sldChg chg="addSp delSp modSp mod">
        <pc:chgData name="Brian Connolly" userId="3cc0afaf-3fd4-49d4-98eb-f7451fca2ae1" providerId="ADAL" clId="{A1C0D5FF-0EF5-40F8-9C93-E20F681614C4}" dt="2023-11-21T17:25:41.015" v="125" actId="6549"/>
        <pc:sldMkLst>
          <pc:docMk/>
          <pc:sldMk cId="2169450090" sldId="257"/>
        </pc:sldMkLst>
      </pc:sldChg>
    </pc:docChg>
  </pc:docChgLst>
  <pc:docChgLst>
    <pc:chgData name="Brian Connolly" userId="3cc0afaf-3fd4-49d4-98eb-f7451fca2ae1" providerId="ADAL" clId="{EC6FEB38-6116-40EE-AE6A-26136BC589C2}"/>
    <pc:docChg chg="custSel modSld modMainMaster">
      <pc:chgData name="Brian Connolly" userId="3cc0afaf-3fd4-49d4-98eb-f7451fca2ae1" providerId="ADAL" clId="{EC6FEB38-6116-40EE-AE6A-26136BC589C2}" dt="2024-09-05T20:07:36.026" v="80" actId="122"/>
      <pc:docMkLst>
        <pc:docMk/>
      </pc:docMkLst>
      <pc:sldChg chg="delSp mod">
        <pc:chgData name="Brian Connolly" userId="3cc0afaf-3fd4-49d4-98eb-f7451fca2ae1" providerId="ADAL" clId="{EC6FEB38-6116-40EE-AE6A-26136BC589C2}" dt="2024-09-05T20:06:40.013" v="61" actId="478"/>
        <pc:sldMkLst>
          <pc:docMk/>
          <pc:sldMk cId="608287588" sldId="319"/>
        </pc:sldMkLst>
      </pc:sldChg>
      <pc:sldChg chg="delSp mod">
        <pc:chgData name="Brian Connolly" userId="3cc0afaf-3fd4-49d4-98eb-f7451fca2ae1" providerId="ADAL" clId="{EC6FEB38-6116-40EE-AE6A-26136BC589C2}" dt="2024-09-05T20:06:42.460" v="62" actId="478"/>
        <pc:sldMkLst>
          <pc:docMk/>
          <pc:sldMk cId="2301444413" sldId="320"/>
        </pc:sldMkLst>
      </pc:sldChg>
      <pc:sldChg chg="delSp mod">
        <pc:chgData name="Brian Connolly" userId="3cc0afaf-3fd4-49d4-98eb-f7451fca2ae1" providerId="ADAL" clId="{EC6FEB38-6116-40EE-AE6A-26136BC589C2}" dt="2024-09-05T20:06:50.509" v="65" actId="478"/>
        <pc:sldMkLst>
          <pc:docMk/>
          <pc:sldMk cId="1901788855" sldId="321"/>
        </pc:sldMkLst>
      </pc:sldChg>
      <pc:sldChg chg="delSp mod">
        <pc:chgData name="Brian Connolly" userId="3cc0afaf-3fd4-49d4-98eb-f7451fca2ae1" providerId="ADAL" clId="{EC6FEB38-6116-40EE-AE6A-26136BC589C2}" dt="2024-09-05T20:06:54.732" v="67" actId="478"/>
        <pc:sldMkLst>
          <pc:docMk/>
          <pc:sldMk cId="3740276536" sldId="322"/>
        </pc:sldMkLst>
      </pc:sldChg>
      <pc:sldChg chg="delSp mod">
        <pc:chgData name="Brian Connolly" userId="3cc0afaf-3fd4-49d4-98eb-f7451fca2ae1" providerId="ADAL" clId="{EC6FEB38-6116-40EE-AE6A-26136BC589C2}" dt="2024-09-05T20:07:02.154" v="70" actId="478"/>
        <pc:sldMkLst>
          <pc:docMk/>
          <pc:sldMk cId="2580298774" sldId="324"/>
        </pc:sldMkLst>
      </pc:sldChg>
      <pc:sldChg chg="delSp mod">
        <pc:chgData name="Brian Connolly" userId="3cc0afaf-3fd4-49d4-98eb-f7451fca2ae1" providerId="ADAL" clId="{EC6FEB38-6116-40EE-AE6A-26136BC589C2}" dt="2024-09-05T20:07:05.208" v="71" actId="478"/>
        <pc:sldMkLst>
          <pc:docMk/>
          <pc:sldMk cId="882417147" sldId="325"/>
        </pc:sldMkLst>
      </pc:sldChg>
      <pc:sldChg chg="delSp mod">
        <pc:chgData name="Brian Connolly" userId="3cc0afaf-3fd4-49d4-98eb-f7451fca2ae1" providerId="ADAL" clId="{EC6FEB38-6116-40EE-AE6A-26136BC589C2}" dt="2024-09-05T20:07:07.626" v="72" actId="478"/>
        <pc:sldMkLst>
          <pc:docMk/>
          <pc:sldMk cId="354563770" sldId="327"/>
        </pc:sldMkLst>
      </pc:sldChg>
      <pc:sldChg chg="delSp mod">
        <pc:chgData name="Brian Connolly" userId="3cc0afaf-3fd4-49d4-98eb-f7451fca2ae1" providerId="ADAL" clId="{EC6FEB38-6116-40EE-AE6A-26136BC589C2}" dt="2024-09-05T20:07:18.538" v="76" actId="478"/>
        <pc:sldMkLst>
          <pc:docMk/>
          <pc:sldMk cId="845528776" sldId="328"/>
        </pc:sldMkLst>
      </pc:sldChg>
      <pc:sldChg chg="delSp mod">
        <pc:chgData name="Brian Connolly" userId="3cc0afaf-3fd4-49d4-98eb-f7451fca2ae1" providerId="ADAL" clId="{EC6FEB38-6116-40EE-AE6A-26136BC589C2}" dt="2024-09-05T20:07:20.384" v="77" actId="478"/>
        <pc:sldMkLst>
          <pc:docMk/>
          <pc:sldMk cId="2473254245" sldId="329"/>
        </pc:sldMkLst>
      </pc:sldChg>
      <pc:sldChg chg="delSp mod">
        <pc:chgData name="Brian Connolly" userId="3cc0afaf-3fd4-49d4-98eb-f7451fca2ae1" providerId="ADAL" clId="{EC6FEB38-6116-40EE-AE6A-26136BC589C2}" dt="2024-09-05T20:06:57.298" v="68" actId="478"/>
        <pc:sldMkLst>
          <pc:docMk/>
          <pc:sldMk cId="668311633" sldId="330"/>
        </pc:sldMkLst>
      </pc:sldChg>
      <pc:sldChg chg="delSp mod">
        <pc:chgData name="Brian Connolly" userId="3cc0afaf-3fd4-49d4-98eb-f7451fca2ae1" providerId="ADAL" clId="{EC6FEB38-6116-40EE-AE6A-26136BC589C2}" dt="2024-09-05T20:05:29.038" v="1" actId="478"/>
        <pc:sldMkLst>
          <pc:docMk/>
          <pc:sldMk cId="876588656" sldId="331"/>
        </pc:sldMkLst>
      </pc:sldChg>
      <pc:sldChg chg="delSp mod">
        <pc:chgData name="Brian Connolly" userId="3cc0afaf-3fd4-49d4-98eb-f7451fca2ae1" providerId="ADAL" clId="{EC6FEB38-6116-40EE-AE6A-26136BC589C2}" dt="2024-09-05T20:07:10.278" v="73" actId="478"/>
        <pc:sldMkLst>
          <pc:docMk/>
          <pc:sldMk cId="3251130435" sldId="332"/>
        </pc:sldMkLst>
      </pc:sldChg>
      <pc:sldChg chg="delSp mod">
        <pc:chgData name="Brian Connolly" userId="3cc0afaf-3fd4-49d4-98eb-f7451fca2ae1" providerId="ADAL" clId="{EC6FEB38-6116-40EE-AE6A-26136BC589C2}" dt="2024-09-05T20:06:44.409" v="63" actId="478"/>
        <pc:sldMkLst>
          <pc:docMk/>
          <pc:sldMk cId="1887776848" sldId="333"/>
        </pc:sldMkLst>
      </pc:sldChg>
      <pc:sldChg chg="delSp mod">
        <pc:chgData name="Brian Connolly" userId="3cc0afaf-3fd4-49d4-98eb-f7451fca2ae1" providerId="ADAL" clId="{EC6FEB38-6116-40EE-AE6A-26136BC589C2}" dt="2024-09-05T20:06:46.917" v="64" actId="478"/>
        <pc:sldMkLst>
          <pc:docMk/>
          <pc:sldMk cId="3570265690" sldId="334"/>
        </pc:sldMkLst>
      </pc:sldChg>
      <pc:sldChg chg="delSp mod">
        <pc:chgData name="Brian Connolly" userId="3cc0afaf-3fd4-49d4-98eb-f7451fca2ae1" providerId="ADAL" clId="{EC6FEB38-6116-40EE-AE6A-26136BC589C2}" dt="2024-09-05T20:06:52.250" v="66" actId="478"/>
        <pc:sldMkLst>
          <pc:docMk/>
          <pc:sldMk cId="1094103392" sldId="335"/>
        </pc:sldMkLst>
      </pc:sldChg>
      <pc:sldChg chg="delSp mod">
        <pc:chgData name="Brian Connolly" userId="3cc0afaf-3fd4-49d4-98eb-f7451fca2ae1" providerId="ADAL" clId="{EC6FEB38-6116-40EE-AE6A-26136BC589C2}" dt="2024-09-05T20:06:59.466" v="69" actId="478"/>
        <pc:sldMkLst>
          <pc:docMk/>
          <pc:sldMk cId="258007237" sldId="336"/>
        </pc:sldMkLst>
      </pc:sldChg>
      <pc:sldChg chg="delSp mod">
        <pc:chgData name="Brian Connolly" userId="3cc0afaf-3fd4-49d4-98eb-f7451fca2ae1" providerId="ADAL" clId="{EC6FEB38-6116-40EE-AE6A-26136BC589C2}" dt="2024-09-05T20:07:14.983" v="74" actId="478"/>
        <pc:sldMkLst>
          <pc:docMk/>
          <pc:sldMk cId="2846348690" sldId="337"/>
        </pc:sldMkLst>
      </pc:sldChg>
      <pc:sldChg chg="delSp mod">
        <pc:chgData name="Brian Connolly" userId="3cc0afaf-3fd4-49d4-98eb-f7451fca2ae1" providerId="ADAL" clId="{EC6FEB38-6116-40EE-AE6A-26136BC589C2}" dt="2024-09-05T20:07:16.801" v="75" actId="478"/>
        <pc:sldMkLst>
          <pc:docMk/>
          <pc:sldMk cId="2246849464" sldId="338"/>
        </pc:sldMkLst>
      </pc:sldChg>
      <pc:sldChg chg="delSp mod">
        <pc:chgData name="Brian Connolly" userId="3cc0afaf-3fd4-49d4-98eb-f7451fca2ae1" providerId="ADAL" clId="{EC6FEB38-6116-40EE-AE6A-26136BC589C2}" dt="2024-09-05T20:07:23.025" v="78" actId="478"/>
        <pc:sldMkLst>
          <pc:docMk/>
          <pc:sldMk cId="1550653465" sldId="339"/>
        </pc:sldMkLst>
      </pc:sldChg>
      <pc:sldChg chg="delSp modSp mod">
        <pc:chgData name="Brian Connolly" userId="3cc0afaf-3fd4-49d4-98eb-f7451fca2ae1" providerId="ADAL" clId="{EC6FEB38-6116-40EE-AE6A-26136BC589C2}" dt="2024-09-05T20:07:36.026" v="80" actId="122"/>
        <pc:sldMkLst>
          <pc:docMk/>
          <pc:sldMk cId="537445985" sldId="340"/>
        </pc:sldMkLst>
      </pc:sldChg>
      <pc:sldMasterChg chg="delSp modSp mod">
        <pc:chgData name="Brian Connolly" userId="3cc0afaf-3fd4-49d4-98eb-f7451fca2ae1" providerId="ADAL" clId="{EC6FEB38-6116-40EE-AE6A-26136BC589C2}" dt="2024-09-05T20:06:21.401" v="60" actId="6549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17BE97D2-9D37-40CB-AA53-600BED384315}"/>
    <pc:docChg chg="undo custSel addSld delSld modSld sldOrd">
      <pc:chgData name="Brian Connolly" userId="3cc0afaf-3fd4-49d4-98eb-f7451fca2ae1" providerId="ADAL" clId="{17BE97D2-9D37-40CB-AA53-600BED384315}" dt="2023-11-15T23:56:43.669" v="8519" actId="20577"/>
      <pc:docMkLst>
        <pc:docMk/>
      </pc:docMkLst>
      <pc:sldChg chg="modSp mod">
        <pc:chgData name="Brian Connolly" userId="3cc0afaf-3fd4-49d4-98eb-f7451fca2ae1" providerId="ADAL" clId="{17BE97D2-9D37-40CB-AA53-600BED384315}" dt="2023-11-14T21:29:43.752" v="3096" actId="20577"/>
        <pc:sldMkLst>
          <pc:docMk/>
          <pc:sldMk cId="1540209616" sldId="256"/>
        </pc:sldMkLst>
      </pc:sldChg>
      <pc:sldChg chg="addSp delSp modSp mod ord">
        <pc:chgData name="Brian Connolly" userId="3cc0afaf-3fd4-49d4-98eb-f7451fca2ae1" providerId="ADAL" clId="{17BE97D2-9D37-40CB-AA53-600BED384315}" dt="2023-11-15T22:24:37.122" v="3154"/>
        <pc:sldMkLst>
          <pc:docMk/>
          <pc:sldMk cId="2169450090" sldId="257"/>
        </pc:sldMkLst>
      </pc:sldChg>
      <pc:sldChg chg="addSp delSp modSp mod">
        <pc:chgData name="Brian Connolly" userId="3cc0afaf-3fd4-49d4-98eb-f7451fca2ae1" providerId="ADAL" clId="{17BE97D2-9D37-40CB-AA53-600BED384315}" dt="2023-11-15T22:37:37.842" v="3458" actId="404"/>
        <pc:sldMkLst>
          <pc:docMk/>
          <pc:sldMk cId="900257663" sldId="259"/>
        </pc:sldMkLst>
      </pc:sldChg>
      <pc:sldChg chg="addSp delSp modSp mod">
        <pc:chgData name="Brian Connolly" userId="3cc0afaf-3fd4-49d4-98eb-f7451fca2ae1" providerId="ADAL" clId="{17BE97D2-9D37-40CB-AA53-600BED384315}" dt="2023-11-15T22:46:19.311" v="3895" actId="207"/>
        <pc:sldMkLst>
          <pc:docMk/>
          <pc:sldMk cId="3146518730" sldId="260"/>
        </pc:sldMkLst>
      </pc:sldChg>
      <pc:sldChg chg="addSp delSp modSp mod">
        <pc:chgData name="Brian Connolly" userId="3cc0afaf-3fd4-49d4-98eb-f7451fca2ae1" providerId="ADAL" clId="{17BE97D2-9D37-40CB-AA53-600BED384315}" dt="2023-11-15T22:53:46.819" v="4276" actId="20577"/>
        <pc:sldMkLst>
          <pc:docMk/>
          <pc:sldMk cId="2476858360" sldId="261"/>
        </pc:sldMkLst>
      </pc:sldChg>
      <pc:sldChg chg="addSp delSp modSp mod delAnim">
        <pc:chgData name="Brian Connolly" userId="3cc0afaf-3fd4-49d4-98eb-f7451fca2ae1" providerId="ADAL" clId="{17BE97D2-9D37-40CB-AA53-600BED384315}" dt="2023-11-15T22:35:44.181" v="3387" actId="1076"/>
        <pc:sldMkLst>
          <pc:docMk/>
          <pc:sldMk cId="1310923626" sldId="262"/>
        </pc:sldMkLst>
      </pc:sldChg>
      <pc:sldChg chg="delSp modSp add mod">
        <pc:chgData name="Brian Connolly" userId="3cc0afaf-3fd4-49d4-98eb-f7451fca2ae1" providerId="ADAL" clId="{17BE97D2-9D37-40CB-AA53-600BED384315}" dt="2023-11-15T23:11:58.249" v="5383" actId="20577"/>
        <pc:sldMkLst>
          <pc:docMk/>
          <pc:sldMk cId="3982880045" sldId="264"/>
        </pc:sldMkLst>
      </pc:sldChg>
      <pc:sldChg chg="addSp delSp modSp add mod">
        <pc:chgData name="Brian Connolly" userId="3cc0afaf-3fd4-49d4-98eb-f7451fca2ae1" providerId="ADAL" clId="{17BE97D2-9D37-40CB-AA53-600BED384315}" dt="2023-11-15T23:19:30.345" v="6081" actId="6549"/>
        <pc:sldMkLst>
          <pc:docMk/>
          <pc:sldMk cId="3989868968" sldId="265"/>
        </pc:sldMkLst>
      </pc:sldChg>
      <pc:sldChg chg="delSp modSp add mod">
        <pc:chgData name="Brian Connolly" userId="3cc0afaf-3fd4-49d4-98eb-f7451fca2ae1" providerId="ADAL" clId="{17BE97D2-9D37-40CB-AA53-600BED384315}" dt="2023-11-15T23:33:03.043" v="7182" actId="20577"/>
        <pc:sldMkLst>
          <pc:docMk/>
          <pc:sldMk cId="3666627074" sldId="266"/>
        </pc:sldMkLst>
      </pc:sldChg>
      <pc:sldChg chg="delSp modSp add del mod">
        <pc:chgData name="Brian Connolly" userId="3cc0afaf-3fd4-49d4-98eb-f7451fca2ae1" providerId="ADAL" clId="{17BE97D2-9D37-40CB-AA53-600BED384315}" dt="2023-11-15T23:33:05.492" v="7183" actId="47"/>
        <pc:sldMkLst>
          <pc:docMk/>
          <pc:sldMk cId="919722792" sldId="267"/>
        </pc:sldMkLst>
      </pc:sldChg>
      <pc:sldChg chg="modSp add del mod">
        <pc:chgData name="Brian Connolly" userId="3cc0afaf-3fd4-49d4-98eb-f7451fca2ae1" providerId="ADAL" clId="{17BE97D2-9D37-40CB-AA53-600BED384315}" dt="2023-11-14T18:38:01.025" v="1840" actId="2696"/>
        <pc:sldMkLst>
          <pc:docMk/>
          <pc:sldMk cId="373352469" sldId="268"/>
        </pc:sldMkLst>
      </pc:sldChg>
      <pc:sldChg chg="addSp delSp modSp add mod">
        <pc:chgData name="Brian Connolly" userId="3cc0afaf-3fd4-49d4-98eb-f7451fca2ae1" providerId="ADAL" clId="{17BE97D2-9D37-40CB-AA53-600BED384315}" dt="2023-11-15T23:34:47.626" v="7216" actId="1076"/>
        <pc:sldMkLst>
          <pc:docMk/>
          <pc:sldMk cId="2890732495" sldId="269"/>
        </pc:sldMkLst>
      </pc:sldChg>
      <pc:sldChg chg="modSp add mod ord">
        <pc:chgData name="Brian Connolly" userId="3cc0afaf-3fd4-49d4-98eb-f7451fca2ae1" providerId="ADAL" clId="{17BE97D2-9D37-40CB-AA53-600BED384315}" dt="2023-11-15T23:31:38.965" v="7170" actId="6549"/>
        <pc:sldMkLst>
          <pc:docMk/>
          <pc:sldMk cId="2070366301" sldId="270"/>
        </pc:sldMkLst>
      </pc:sldChg>
      <pc:sldChg chg="delSp modSp add mod">
        <pc:chgData name="Brian Connolly" userId="3cc0afaf-3fd4-49d4-98eb-f7451fca2ae1" providerId="ADAL" clId="{17BE97D2-9D37-40CB-AA53-600BED384315}" dt="2023-11-15T23:56:43.669" v="8519" actId="20577"/>
        <pc:sldMkLst>
          <pc:docMk/>
          <pc:sldMk cId="2500833035" sldId="271"/>
        </pc:sldMkLst>
      </pc:sldChg>
      <pc:sldChg chg="addSp modSp add mod">
        <pc:chgData name="Brian Connolly" userId="3cc0afaf-3fd4-49d4-98eb-f7451fca2ae1" providerId="ADAL" clId="{17BE97D2-9D37-40CB-AA53-600BED384315}" dt="2023-11-15T23:27:29.402" v="6741" actId="1076"/>
        <pc:sldMkLst>
          <pc:docMk/>
          <pc:sldMk cId="3258568862" sldId="272"/>
        </pc:sldMkLst>
      </pc:sldChg>
      <pc:sldChg chg="modSp add mod">
        <pc:chgData name="Brian Connolly" userId="3cc0afaf-3fd4-49d4-98eb-f7451fca2ae1" providerId="ADAL" clId="{17BE97D2-9D37-40CB-AA53-600BED384315}" dt="2023-11-15T23:34:14.490" v="7215" actId="1076"/>
        <pc:sldMkLst>
          <pc:docMk/>
          <pc:sldMk cId="715492939" sldId="273"/>
        </pc:sldMkLst>
      </pc:sldChg>
      <pc:sldChg chg="modSp add del mod">
        <pc:chgData name="Brian Connolly" userId="3cc0afaf-3fd4-49d4-98eb-f7451fca2ae1" providerId="ADAL" clId="{17BE97D2-9D37-40CB-AA53-600BED384315}" dt="2023-11-15T23:41:48.039" v="7895" actId="6549"/>
        <pc:sldMkLst>
          <pc:docMk/>
          <pc:sldMk cId="2729281096" sldId="274"/>
        </pc:sldMkLst>
      </pc:sldChg>
      <pc:sldChg chg="addSp delSp modSp add mod">
        <pc:chgData name="Brian Connolly" userId="3cc0afaf-3fd4-49d4-98eb-f7451fca2ae1" providerId="ADAL" clId="{17BE97D2-9D37-40CB-AA53-600BED384315}" dt="2023-11-15T23:45:14.449" v="8395" actId="1076"/>
        <pc:sldMkLst>
          <pc:docMk/>
          <pc:sldMk cId="1744097809" sldId="275"/>
        </pc:sldMkLst>
      </pc:sldChg>
      <pc:sldChg chg="addSp modSp add mod">
        <pc:chgData name="Brian Connolly" userId="3cc0afaf-3fd4-49d4-98eb-f7451fca2ae1" providerId="ADAL" clId="{17BE97D2-9D37-40CB-AA53-600BED384315}" dt="2023-11-15T23:45:42.162" v="8400" actId="14100"/>
        <pc:sldMkLst>
          <pc:docMk/>
          <pc:sldMk cId="465659734" sldId="276"/>
        </pc:sldMkLst>
      </pc:sldChg>
    </pc:docChg>
  </pc:docChgLst>
  <pc:docChgLst>
    <pc:chgData name="Brian Connolly" userId="3cc0afaf-3fd4-49d4-98eb-f7451fca2ae1" providerId="ADAL" clId="{88AA0135-3B2C-4E60-937C-D2EBEDFA37C9}"/>
    <pc:docChg chg="undo redo custSel addSld delSld modSld sldOrd">
      <pc:chgData name="Brian Connolly" userId="3cc0afaf-3fd4-49d4-98eb-f7451fca2ae1" providerId="ADAL" clId="{88AA0135-3B2C-4E60-937C-D2EBEDFA37C9}" dt="2024-10-02T08:11:26.120" v="732" actId="20577"/>
      <pc:docMkLst>
        <pc:docMk/>
      </pc:docMkLst>
      <pc:sldChg chg="addSp delSp mod">
        <pc:chgData name="Brian Connolly" userId="3cc0afaf-3fd4-49d4-98eb-f7451fca2ae1" providerId="ADAL" clId="{88AA0135-3B2C-4E60-937C-D2EBEDFA37C9}" dt="2024-10-02T08:01:42.385" v="568" actId="22"/>
        <pc:sldMkLst>
          <pc:docMk/>
          <pc:sldMk cId="3900127704" sldId="263"/>
        </pc:sldMkLst>
      </pc:sldChg>
      <pc:sldChg chg="delSp modSp del mod">
        <pc:chgData name="Brian Connolly" userId="3cc0afaf-3fd4-49d4-98eb-f7451fca2ae1" providerId="ADAL" clId="{88AA0135-3B2C-4E60-937C-D2EBEDFA37C9}" dt="2024-10-02T08:08:25.823" v="708" actId="47"/>
        <pc:sldMkLst>
          <pc:docMk/>
          <pc:sldMk cId="608287588" sldId="319"/>
        </pc:sldMkLst>
      </pc:sldChg>
      <pc:sldChg chg="modSp mod">
        <pc:chgData name="Brian Connolly" userId="3cc0afaf-3fd4-49d4-98eb-f7451fca2ae1" providerId="ADAL" clId="{88AA0135-3B2C-4E60-937C-D2EBEDFA37C9}" dt="2024-10-01T12:58:38.599" v="566" actId="20577"/>
        <pc:sldMkLst>
          <pc:docMk/>
          <pc:sldMk cId="3251130435" sldId="332"/>
        </pc:sldMkLst>
      </pc:sldChg>
      <pc:sldChg chg="modSp mod ord">
        <pc:chgData name="Brian Connolly" userId="3cc0afaf-3fd4-49d4-98eb-f7451fca2ae1" providerId="ADAL" clId="{88AA0135-3B2C-4E60-937C-D2EBEDFA37C9}" dt="2024-10-02T08:07:37.266" v="707" actId="1076"/>
        <pc:sldMkLst>
          <pc:docMk/>
          <pc:sldMk cId="1550653465" sldId="339"/>
        </pc:sldMkLst>
      </pc:sldChg>
      <pc:sldChg chg="addSp modSp new mod">
        <pc:chgData name="Brian Connolly" userId="3cc0afaf-3fd4-49d4-98eb-f7451fca2ae1" providerId="ADAL" clId="{88AA0135-3B2C-4E60-937C-D2EBEDFA37C9}" dt="2024-10-02T08:11:26.120" v="732" actId="20577"/>
        <pc:sldMkLst>
          <pc:docMk/>
          <pc:sldMk cId="3913768644" sldId="341"/>
        </pc:sldMkLst>
      </pc:sldChg>
      <pc:sldChg chg="modSp del mod">
        <pc:chgData name="Brian Connolly" userId="3cc0afaf-3fd4-49d4-98eb-f7451fca2ae1" providerId="ADAL" clId="{88AA0135-3B2C-4E60-937C-D2EBEDFA37C9}" dt="2024-10-02T08:05:20.288" v="671" actId="47"/>
        <pc:sldMkLst>
          <pc:docMk/>
          <pc:sldMk cId="172835963" sldId="395"/>
        </pc:sldMkLst>
      </pc:sldChg>
      <pc:sldChg chg="add">
        <pc:chgData name="Brian Connolly" userId="3cc0afaf-3fd4-49d4-98eb-f7451fca2ae1" providerId="ADAL" clId="{88AA0135-3B2C-4E60-937C-D2EBEDFA37C9}" dt="2024-10-02T08:05:18.553" v="670" actId="2890"/>
        <pc:sldMkLst>
          <pc:docMk/>
          <pc:sldMk cId="689542096" sldId="396"/>
        </pc:sldMkLst>
      </pc:sldChg>
      <pc:sldChg chg="modSp mod">
        <pc:chgData name="Brian Connolly" userId="3cc0afaf-3fd4-49d4-98eb-f7451fca2ae1" providerId="ADAL" clId="{88AA0135-3B2C-4E60-937C-D2EBEDFA37C9}" dt="2024-10-02T08:11:07.676" v="713" actId="255"/>
        <pc:sldMkLst>
          <pc:docMk/>
          <pc:sldMk cId="2399830042" sldId="397"/>
        </pc:sldMkLst>
      </pc:sldChg>
    </pc:docChg>
  </pc:docChgLst>
  <pc:docChgLst>
    <pc:chgData name="Terbish Tsendsuren" userId="S::tsendsuren@un.org::01ac52e2-acaa-4e6f-bbf6-c264e303a0e6" providerId="AD" clId="Web-{6B991F41-24AE-C9AF-737F-E6E9EBF2BD15}"/>
    <pc:docChg chg="addSld delSld modSld">
      <pc:chgData name="Terbish Tsendsuren" userId="S::tsendsuren@un.org::01ac52e2-acaa-4e6f-bbf6-c264e303a0e6" providerId="AD" clId="Web-{6B991F41-24AE-C9AF-737F-E6E9EBF2BD15}" dt="2024-10-17T21:44:10.912" v="32" actId="20577"/>
      <pc:docMkLst>
        <pc:docMk/>
      </pc:docMkLst>
      <pc:sldChg chg="addSp delSp modSp">
        <pc:chgData name="Terbish Tsendsuren" userId="S::tsendsuren@un.org::01ac52e2-acaa-4e6f-bbf6-c264e303a0e6" providerId="AD" clId="Web-{6B991F41-24AE-C9AF-737F-E6E9EBF2BD15}" dt="2024-10-17T21:43:54.553" v="27" actId="1076"/>
        <pc:sldMkLst>
          <pc:docMk/>
          <pc:sldMk cId="1550653465" sldId="339"/>
        </pc:sldMkLst>
      </pc:sldChg>
      <pc:sldChg chg="modSp">
        <pc:chgData name="Terbish Tsendsuren" userId="S::tsendsuren@un.org::01ac52e2-acaa-4e6f-bbf6-c264e303a0e6" providerId="AD" clId="Web-{6B991F41-24AE-C9AF-737F-E6E9EBF2BD15}" dt="2024-10-17T21:44:10.912" v="32" actId="20577"/>
        <pc:sldMkLst>
          <pc:docMk/>
          <pc:sldMk cId="689542096" sldId="396"/>
        </pc:sldMkLst>
      </pc:sldChg>
      <pc:sldChg chg="addSp delSp modSp new del">
        <pc:chgData name="Terbish Tsendsuren" userId="S::tsendsuren@un.org::01ac52e2-acaa-4e6f-bbf6-c264e303a0e6" providerId="AD" clId="Web-{6B991F41-24AE-C9AF-737F-E6E9EBF2BD15}" dt="2024-10-17T21:44:00.334" v="28"/>
        <pc:sldMkLst>
          <pc:docMk/>
          <pc:sldMk cId="693442995" sldId="398"/>
        </pc:sldMkLst>
      </pc:sldChg>
    </pc:docChg>
  </pc:docChgLst>
  <pc:docChgLst>
    <pc:chgData name="Brian Connolly" userId="3cc0afaf-3fd4-49d4-98eb-f7451fca2ae1" providerId="ADAL" clId="{B1083FDC-9EF7-4BE8-AE5C-C75612DBB6D2}"/>
    <pc:docChg chg="modSld">
      <pc:chgData name="Brian Connolly" userId="3cc0afaf-3fd4-49d4-98eb-f7451fca2ae1" providerId="ADAL" clId="{B1083FDC-9EF7-4BE8-AE5C-C75612DBB6D2}" dt="2023-11-07T14:17:47.580" v="1" actId="179"/>
      <pc:docMkLst>
        <pc:docMk/>
      </pc:docMkLst>
      <pc:sldChg chg="modSp mod">
        <pc:chgData name="Brian Connolly" userId="3cc0afaf-3fd4-49d4-98eb-f7451fca2ae1" providerId="ADAL" clId="{B1083FDC-9EF7-4BE8-AE5C-C75612DBB6D2}" dt="2023-11-07T14:17:47.580" v="1" actId="179"/>
        <pc:sldMkLst>
          <pc:docMk/>
          <pc:sldMk cId="900257663" sldId="259"/>
        </pc:sldMkLst>
      </pc:sldChg>
    </pc:docChg>
  </pc:docChgLst>
  <pc:docChgLst>
    <pc:chgData name="Brian Connolly" userId="3cc0afaf-3fd4-49d4-98eb-f7451fca2ae1" providerId="ADAL" clId="{0EF5C781-D682-44AD-A0B4-D925ECE363BE}"/>
    <pc:docChg chg="custSel addSld modSld">
      <pc:chgData name="Brian Connolly" userId="3cc0afaf-3fd4-49d4-98eb-f7451fca2ae1" providerId="ADAL" clId="{0EF5C781-D682-44AD-A0B4-D925ECE363BE}" dt="2024-08-28T00:09:09.357" v="97" actId="1076"/>
      <pc:docMkLst>
        <pc:docMk/>
      </pc:docMkLst>
      <pc:sldChg chg="modSp mod">
        <pc:chgData name="Brian Connolly" userId="3cc0afaf-3fd4-49d4-98eb-f7451fca2ae1" providerId="ADAL" clId="{0EF5C781-D682-44AD-A0B4-D925ECE363BE}" dt="2024-08-26T19:07:31.901" v="7" actId="12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0EF5C781-D682-44AD-A0B4-D925ECE363BE}" dt="2024-08-26T19:10:28.161" v="18" actId="20577"/>
        <pc:sldMkLst>
          <pc:docMk/>
          <pc:sldMk cId="608287588" sldId="319"/>
        </pc:sldMkLst>
      </pc:sldChg>
      <pc:sldChg chg="modSp mod">
        <pc:chgData name="Brian Connolly" userId="3cc0afaf-3fd4-49d4-98eb-f7451fca2ae1" providerId="ADAL" clId="{0EF5C781-D682-44AD-A0B4-D925ECE363BE}" dt="2024-08-26T19:21:53.192" v="37"/>
        <pc:sldMkLst>
          <pc:docMk/>
          <pc:sldMk cId="2301444413" sldId="320"/>
        </pc:sldMkLst>
      </pc:sldChg>
      <pc:sldChg chg="modSp mod">
        <pc:chgData name="Brian Connolly" userId="3cc0afaf-3fd4-49d4-98eb-f7451fca2ae1" providerId="ADAL" clId="{0EF5C781-D682-44AD-A0B4-D925ECE363BE}" dt="2024-08-26T19:44:19.144" v="60" actId="1076"/>
        <pc:sldMkLst>
          <pc:docMk/>
          <pc:sldMk cId="882417147" sldId="325"/>
        </pc:sldMkLst>
      </pc:sldChg>
      <pc:sldChg chg="modSp mod">
        <pc:chgData name="Brian Connolly" userId="3cc0afaf-3fd4-49d4-98eb-f7451fca2ae1" providerId="ADAL" clId="{0EF5C781-D682-44AD-A0B4-D925ECE363BE}" dt="2024-08-26T19:54:35.751" v="82" actId="1076"/>
        <pc:sldMkLst>
          <pc:docMk/>
          <pc:sldMk cId="2473254245" sldId="329"/>
        </pc:sldMkLst>
      </pc:sldChg>
      <pc:sldChg chg="modSp mod">
        <pc:chgData name="Brian Connolly" userId="3cc0afaf-3fd4-49d4-98eb-f7451fca2ae1" providerId="ADAL" clId="{0EF5C781-D682-44AD-A0B4-D925ECE363BE}" dt="2024-08-26T19:08:04.331" v="13" actId="6549"/>
        <pc:sldMkLst>
          <pc:docMk/>
          <pc:sldMk cId="876588656" sldId="331"/>
        </pc:sldMkLst>
      </pc:sldChg>
      <pc:sldChg chg="modSp mod">
        <pc:chgData name="Brian Connolly" userId="3cc0afaf-3fd4-49d4-98eb-f7451fca2ae1" providerId="ADAL" clId="{0EF5C781-D682-44AD-A0B4-D925ECE363BE}" dt="2024-08-26T19:27:31.346" v="40" actId="20577"/>
        <pc:sldMkLst>
          <pc:docMk/>
          <pc:sldMk cId="1094103392" sldId="335"/>
        </pc:sldMkLst>
      </pc:sldChg>
      <pc:sldChg chg="addSp delSp modSp mod modAnim">
        <pc:chgData name="Brian Connolly" userId="3cc0afaf-3fd4-49d4-98eb-f7451fca2ae1" providerId="ADAL" clId="{0EF5C781-D682-44AD-A0B4-D925ECE363BE}" dt="2024-08-28T00:07:09.414" v="95" actId="1076"/>
        <pc:sldMkLst>
          <pc:docMk/>
          <pc:sldMk cId="1550653465" sldId="339"/>
        </pc:sldMkLst>
      </pc:sldChg>
      <pc:sldChg chg="modSp add mod">
        <pc:chgData name="Brian Connolly" userId="3cc0afaf-3fd4-49d4-98eb-f7451fca2ae1" providerId="ADAL" clId="{0EF5C781-D682-44AD-A0B4-D925ECE363BE}" dt="2024-08-28T00:09:09.357" v="97" actId="1076"/>
        <pc:sldMkLst>
          <pc:docMk/>
          <pc:sldMk cId="537445985" sldId="340"/>
        </pc:sldMkLst>
      </pc:sldChg>
    </pc:docChg>
  </pc:docChgLst>
  <pc:docChgLst>
    <pc:chgData name="Brian Connolly" userId="3cc0afaf-3fd4-49d4-98eb-f7451fca2ae1" providerId="ADAL" clId="{596A1B92-6710-4518-AFA4-00479926E9DE}"/>
    <pc:docChg chg="custSel addSld delSld modSld sldOrd">
      <pc:chgData name="Brian Connolly" userId="3cc0afaf-3fd4-49d4-98eb-f7451fca2ae1" providerId="ADAL" clId="{596A1B92-6710-4518-AFA4-00479926E9DE}" dt="2023-11-16T16:57:15.806" v="2623" actId="20577"/>
      <pc:docMkLst>
        <pc:docMk/>
      </pc:docMkLst>
      <pc:sldChg chg="modSp mod">
        <pc:chgData name="Brian Connolly" userId="3cc0afaf-3fd4-49d4-98eb-f7451fca2ae1" providerId="ADAL" clId="{596A1B92-6710-4518-AFA4-00479926E9DE}" dt="2023-11-16T15:19:08.049" v="1100" actId="20577"/>
        <pc:sldMkLst>
          <pc:docMk/>
          <pc:sldMk cId="1540209616" sldId="256"/>
        </pc:sldMkLst>
      </pc:sldChg>
      <pc:sldChg chg="modSp mod">
        <pc:chgData name="Brian Connolly" userId="3cc0afaf-3fd4-49d4-98eb-f7451fca2ae1" providerId="ADAL" clId="{596A1B92-6710-4518-AFA4-00479926E9DE}" dt="2023-11-16T16:55:28.918" v="2617" actId="12"/>
        <pc:sldMkLst>
          <pc:docMk/>
          <pc:sldMk cId="3666627074" sldId="266"/>
        </pc:sldMkLst>
      </pc:sldChg>
      <pc:sldChg chg="addSp modSp mod">
        <pc:chgData name="Brian Connolly" userId="3cc0afaf-3fd4-49d4-98eb-f7451fca2ae1" providerId="ADAL" clId="{596A1B92-6710-4518-AFA4-00479926E9DE}" dt="2023-11-16T16:08:42.680" v="1362" actId="1076"/>
        <pc:sldMkLst>
          <pc:docMk/>
          <pc:sldMk cId="2500833035" sldId="271"/>
        </pc:sldMkLst>
      </pc:sldChg>
      <pc:sldChg chg="modSp mod">
        <pc:chgData name="Brian Connolly" userId="3cc0afaf-3fd4-49d4-98eb-f7451fca2ae1" providerId="ADAL" clId="{596A1B92-6710-4518-AFA4-00479926E9DE}" dt="2023-11-16T16:57:15.806" v="2623" actId="20577"/>
        <pc:sldMkLst>
          <pc:docMk/>
          <pc:sldMk cId="1744097809" sldId="275"/>
        </pc:sldMkLst>
      </pc:sldChg>
      <pc:sldChg chg="addSp delSp modSp add mod">
        <pc:chgData name="Brian Connolly" userId="3cc0afaf-3fd4-49d4-98eb-f7451fca2ae1" providerId="ADAL" clId="{596A1B92-6710-4518-AFA4-00479926E9DE}" dt="2023-11-16T14:27:14.661" v="371" actId="20577"/>
        <pc:sldMkLst>
          <pc:docMk/>
          <pc:sldMk cId="3351269954" sldId="277"/>
        </pc:sldMkLst>
      </pc:sldChg>
      <pc:sldChg chg="addSp delSp modSp add mod ord">
        <pc:chgData name="Brian Connolly" userId="3cc0afaf-3fd4-49d4-98eb-f7451fca2ae1" providerId="ADAL" clId="{596A1B92-6710-4518-AFA4-00479926E9DE}" dt="2023-11-16T14:35:05.480" v="1082"/>
        <pc:sldMkLst>
          <pc:docMk/>
          <pc:sldMk cId="1128034762" sldId="278"/>
        </pc:sldMkLst>
      </pc:sldChg>
      <pc:sldChg chg="addSp delSp modSp add mod ord">
        <pc:chgData name="Brian Connolly" userId="3cc0afaf-3fd4-49d4-98eb-f7451fca2ae1" providerId="ADAL" clId="{596A1B92-6710-4518-AFA4-00479926E9DE}" dt="2023-11-16T14:35:13.671" v="1084"/>
        <pc:sldMkLst>
          <pc:docMk/>
          <pc:sldMk cId="3825380183" sldId="279"/>
        </pc:sldMkLst>
      </pc:sldChg>
      <pc:sldChg chg="modSp add mod">
        <pc:chgData name="Brian Connolly" userId="3cc0afaf-3fd4-49d4-98eb-f7451fca2ae1" providerId="ADAL" clId="{596A1B92-6710-4518-AFA4-00479926E9DE}" dt="2023-11-16T16:17:25.234" v="1737" actId="1076"/>
        <pc:sldMkLst>
          <pc:docMk/>
          <pc:sldMk cId="3016156199" sldId="280"/>
        </pc:sldMkLst>
      </pc:sldChg>
      <pc:sldChg chg="modSp add mod">
        <pc:chgData name="Brian Connolly" userId="3cc0afaf-3fd4-49d4-98eb-f7451fca2ae1" providerId="ADAL" clId="{596A1B92-6710-4518-AFA4-00479926E9DE}" dt="2023-11-16T16:42:29.775" v="1871" actId="6549"/>
        <pc:sldMkLst>
          <pc:docMk/>
          <pc:sldMk cId="4167156944" sldId="281"/>
        </pc:sldMkLst>
      </pc:sldChg>
      <pc:sldChg chg="modSp add mod">
        <pc:chgData name="Brian Connolly" userId="3cc0afaf-3fd4-49d4-98eb-f7451fca2ae1" providerId="ADAL" clId="{596A1B92-6710-4518-AFA4-00479926E9DE}" dt="2023-11-16T16:52:58.829" v="2214" actId="6549"/>
        <pc:sldMkLst>
          <pc:docMk/>
          <pc:sldMk cId="977641780" sldId="282"/>
        </pc:sldMkLst>
      </pc:sldChg>
      <pc:sldChg chg="add del">
        <pc:chgData name="Brian Connolly" userId="3cc0afaf-3fd4-49d4-98eb-f7451fca2ae1" providerId="ADAL" clId="{596A1B92-6710-4518-AFA4-00479926E9DE}" dt="2023-11-16T16:52:19.800" v="2165" actId="2696"/>
        <pc:sldMkLst>
          <pc:docMk/>
          <pc:sldMk cId="1470210857" sldId="283"/>
        </pc:sldMkLst>
      </pc:sldChg>
    </pc:docChg>
  </pc:docChgLst>
  <pc:docChgLst>
    <pc:chgData name="Brian Connolly" userId="S::connolly@un.org::3cc0afaf-3fd4-49d4-98eb-f7451fca2ae1" providerId="AD" clId="Web-{37AD16AD-7A85-744F-7023-087E857FD85A}"/>
    <pc:docChg chg="modSld">
      <pc:chgData name="Brian Connolly" userId="S::connolly@un.org::3cc0afaf-3fd4-49d4-98eb-f7451fca2ae1" providerId="AD" clId="Web-{37AD16AD-7A85-744F-7023-087E857FD85A}" dt="2024-07-24T14:24:49.870" v="42" actId="20577"/>
      <pc:docMkLst>
        <pc:docMk/>
      </pc:docMkLst>
      <pc:sldChg chg="modSp">
        <pc:chgData name="Brian Connolly" userId="S::connolly@un.org::3cc0afaf-3fd4-49d4-98eb-f7451fca2ae1" providerId="AD" clId="Web-{37AD16AD-7A85-744F-7023-087E857FD85A}" dt="2024-07-24T14:24:49.870" v="42" actId="20577"/>
        <pc:sldMkLst>
          <pc:docMk/>
          <pc:sldMk cId="1901788855" sldId="321"/>
        </pc:sldMkLst>
      </pc:sldChg>
    </pc:docChg>
  </pc:docChgLst>
  <pc:docChgLst>
    <pc:chgData name="gemma@ruffino.co.uk" userId="S::urn:spo:guest#gemma@ruffino.co.uk::" providerId="AD" clId="Web-{652C2716-C2B7-3B21-EA0D-2CBB4A490C80}"/>
    <pc:docChg chg="modSld">
      <pc:chgData name="gemma@ruffino.co.uk" userId="S::urn:spo:guest#gemma@ruffino.co.uk::" providerId="AD" clId="Web-{652C2716-C2B7-3B21-EA0D-2CBB4A490C80}" dt="2024-12-20T12:31:34.639" v="1"/>
      <pc:docMkLst>
        <pc:docMk/>
      </pc:docMkLst>
      <pc:sldChg chg="modSp">
        <pc:chgData name="gemma@ruffino.co.uk" userId="S::urn:spo:guest#gemma@ruffino.co.uk::" providerId="AD" clId="Web-{652C2716-C2B7-3B21-EA0D-2CBB4A490C80}" dt="2024-12-20T12:31:34.639" v="1"/>
        <pc:sldMkLst>
          <pc:docMk/>
          <pc:sldMk cId="3251130435" sldId="332"/>
        </pc:sldMkLst>
      </pc:sldChg>
    </pc:docChg>
  </pc:docChgLst>
  <pc:docChgLst>
    <pc:chgData name="Brian Connolly" userId="3cc0afaf-3fd4-49d4-98eb-f7451fca2ae1" providerId="ADAL" clId="{2ED7052E-DA6C-498A-BF0A-88F2B930C750}"/>
    <pc:docChg chg="undo custSel addSld delSld modSld">
      <pc:chgData name="Brian Connolly" userId="3cc0afaf-3fd4-49d4-98eb-f7451fca2ae1" providerId="ADAL" clId="{2ED7052E-DA6C-498A-BF0A-88F2B930C750}" dt="2024-01-11T19:16:09.617" v="6659" actId="47"/>
      <pc:docMkLst>
        <pc:docMk/>
      </pc:docMkLst>
      <pc:sldChg chg="modSp mod">
        <pc:chgData name="Brian Connolly" userId="3cc0afaf-3fd4-49d4-98eb-f7451fca2ae1" providerId="ADAL" clId="{2ED7052E-DA6C-498A-BF0A-88F2B930C750}" dt="2024-01-11T16:19:56.572" v="771" actId="313"/>
        <pc:sldMkLst>
          <pc:docMk/>
          <pc:sldMk cId="3900127704" sldId="263"/>
        </pc:sldMkLst>
      </pc:sldChg>
      <pc:sldChg chg="del">
        <pc:chgData name="Brian Connolly" userId="3cc0afaf-3fd4-49d4-98eb-f7451fca2ae1" providerId="ADAL" clId="{2ED7052E-DA6C-498A-BF0A-88F2B930C750}" dt="2024-01-11T19:16:07.837" v="6655" actId="47"/>
        <pc:sldMkLst>
          <pc:docMk/>
          <pc:sldMk cId="3666627074" sldId="266"/>
        </pc:sldMkLst>
      </pc:sldChg>
      <pc:sldChg chg="del">
        <pc:chgData name="Brian Connolly" userId="3cc0afaf-3fd4-49d4-98eb-f7451fca2ae1" providerId="ADAL" clId="{2ED7052E-DA6C-498A-BF0A-88F2B930C750}" dt="2024-01-11T19:16:07.666" v="6654" actId="47"/>
        <pc:sldMkLst>
          <pc:docMk/>
          <pc:sldMk cId="2890732495" sldId="269"/>
        </pc:sldMkLst>
      </pc:sldChg>
      <pc:sldChg chg="del">
        <pc:chgData name="Brian Connolly" userId="3cc0afaf-3fd4-49d4-98eb-f7451fca2ae1" providerId="ADAL" clId="{2ED7052E-DA6C-498A-BF0A-88F2B930C750}" dt="2024-01-11T19:16:08.038" v="6656" actId="47"/>
        <pc:sldMkLst>
          <pc:docMk/>
          <pc:sldMk cId="2070366301" sldId="270"/>
        </pc:sldMkLst>
      </pc:sldChg>
      <pc:sldChg chg="del">
        <pc:chgData name="Brian Connolly" userId="3cc0afaf-3fd4-49d4-98eb-f7451fca2ae1" providerId="ADAL" clId="{2ED7052E-DA6C-498A-BF0A-88F2B930C750}" dt="2024-01-11T19:16:07.405" v="6653" actId="47"/>
        <pc:sldMkLst>
          <pc:docMk/>
          <pc:sldMk cId="715492939" sldId="273"/>
        </pc:sldMkLst>
      </pc:sldChg>
      <pc:sldChg chg="del">
        <pc:chgData name="Brian Connolly" userId="3cc0afaf-3fd4-49d4-98eb-f7451fca2ae1" providerId="ADAL" clId="{2ED7052E-DA6C-498A-BF0A-88F2B930C750}" dt="2024-01-11T19:16:03.838" v="6647" actId="47"/>
        <pc:sldMkLst>
          <pc:docMk/>
          <pc:sldMk cId="1958539412" sldId="283"/>
        </pc:sldMkLst>
      </pc:sldChg>
      <pc:sldChg chg="del">
        <pc:chgData name="Brian Connolly" userId="3cc0afaf-3fd4-49d4-98eb-f7451fca2ae1" providerId="ADAL" clId="{2ED7052E-DA6C-498A-BF0A-88F2B930C750}" dt="2024-01-11T19:16:09.617" v="6659" actId="47"/>
        <pc:sldMkLst>
          <pc:docMk/>
          <pc:sldMk cId="570821271" sldId="284"/>
        </pc:sldMkLst>
      </pc:sldChg>
      <pc:sldChg chg="del">
        <pc:chgData name="Brian Connolly" userId="3cc0afaf-3fd4-49d4-98eb-f7451fca2ae1" providerId="ADAL" clId="{2ED7052E-DA6C-498A-BF0A-88F2B930C750}" dt="2024-01-11T19:16:06.739" v="6650" actId="47"/>
        <pc:sldMkLst>
          <pc:docMk/>
          <pc:sldMk cId="2376250310" sldId="286"/>
        </pc:sldMkLst>
      </pc:sldChg>
      <pc:sldChg chg="del">
        <pc:chgData name="Brian Connolly" userId="3cc0afaf-3fd4-49d4-98eb-f7451fca2ae1" providerId="ADAL" clId="{2ED7052E-DA6C-498A-BF0A-88F2B930C750}" dt="2024-01-11T19:16:06.186" v="6649" actId="47"/>
        <pc:sldMkLst>
          <pc:docMk/>
          <pc:sldMk cId="2951854945" sldId="287"/>
        </pc:sldMkLst>
      </pc:sldChg>
      <pc:sldChg chg="del">
        <pc:chgData name="Brian Connolly" userId="3cc0afaf-3fd4-49d4-98eb-f7451fca2ae1" providerId="ADAL" clId="{2ED7052E-DA6C-498A-BF0A-88F2B930C750}" dt="2024-01-11T19:16:07.043" v="6651" actId="47"/>
        <pc:sldMkLst>
          <pc:docMk/>
          <pc:sldMk cId="4236084148" sldId="288"/>
        </pc:sldMkLst>
      </pc:sldChg>
      <pc:sldChg chg="del">
        <pc:chgData name="Brian Connolly" userId="3cc0afaf-3fd4-49d4-98eb-f7451fca2ae1" providerId="ADAL" clId="{2ED7052E-DA6C-498A-BF0A-88F2B930C750}" dt="2024-01-11T19:16:07.228" v="6652" actId="47"/>
        <pc:sldMkLst>
          <pc:docMk/>
          <pc:sldMk cId="3960523515" sldId="289"/>
        </pc:sldMkLst>
      </pc:sldChg>
      <pc:sldChg chg="del">
        <pc:chgData name="Brian Connolly" userId="3cc0afaf-3fd4-49d4-98eb-f7451fca2ae1" providerId="ADAL" clId="{2ED7052E-DA6C-498A-BF0A-88F2B930C750}" dt="2024-01-11T19:16:04.444" v="6648" actId="47"/>
        <pc:sldMkLst>
          <pc:docMk/>
          <pc:sldMk cId="3453689275" sldId="291"/>
        </pc:sldMkLst>
      </pc:sldChg>
      <pc:sldChg chg="del">
        <pc:chgData name="Brian Connolly" userId="3cc0afaf-3fd4-49d4-98eb-f7451fca2ae1" providerId="ADAL" clId="{2ED7052E-DA6C-498A-BF0A-88F2B930C750}" dt="2024-01-11T19:16:08.912" v="6658" actId="47"/>
        <pc:sldMkLst>
          <pc:docMk/>
          <pc:sldMk cId="477637485" sldId="292"/>
        </pc:sldMkLst>
      </pc:sldChg>
      <pc:sldChg chg="del">
        <pc:chgData name="Brian Connolly" userId="3cc0afaf-3fd4-49d4-98eb-f7451fca2ae1" providerId="ADAL" clId="{2ED7052E-DA6C-498A-BF0A-88F2B930C750}" dt="2024-01-11T19:16:08.245" v="6657" actId="47"/>
        <pc:sldMkLst>
          <pc:docMk/>
          <pc:sldMk cId="1524652" sldId="293"/>
        </pc:sldMkLst>
      </pc:sldChg>
      <pc:sldChg chg="addSp delSp modSp add mod">
        <pc:chgData name="Brian Connolly" userId="3cc0afaf-3fd4-49d4-98eb-f7451fca2ae1" providerId="ADAL" clId="{2ED7052E-DA6C-498A-BF0A-88F2B930C750}" dt="2024-01-11T16:34:11.499" v="1153" actId="20577"/>
        <pc:sldMkLst>
          <pc:docMk/>
          <pc:sldMk cId="774334366" sldId="294"/>
        </pc:sldMkLst>
      </pc:sldChg>
      <pc:sldChg chg="modSp add mod">
        <pc:chgData name="Brian Connolly" userId="3cc0afaf-3fd4-49d4-98eb-f7451fca2ae1" providerId="ADAL" clId="{2ED7052E-DA6C-498A-BF0A-88F2B930C750}" dt="2024-01-11T16:37:30.043" v="1539" actId="948"/>
        <pc:sldMkLst>
          <pc:docMk/>
          <pc:sldMk cId="2959995407" sldId="295"/>
        </pc:sldMkLst>
      </pc:sldChg>
      <pc:sldChg chg="addSp delSp modSp add mod">
        <pc:chgData name="Brian Connolly" userId="3cc0afaf-3fd4-49d4-98eb-f7451fca2ae1" providerId="ADAL" clId="{2ED7052E-DA6C-498A-BF0A-88F2B930C750}" dt="2024-01-11T16:47:14.356" v="1915" actId="948"/>
        <pc:sldMkLst>
          <pc:docMk/>
          <pc:sldMk cId="3543890376" sldId="296"/>
        </pc:sldMkLst>
      </pc:sldChg>
      <pc:sldChg chg="addSp delSp modSp add mod">
        <pc:chgData name="Brian Connolly" userId="3cc0afaf-3fd4-49d4-98eb-f7451fca2ae1" providerId="ADAL" clId="{2ED7052E-DA6C-498A-BF0A-88F2B930C750}" dt="2024-01-11T16:52:29.055" v="2262" actId="313"/>
        <pc:sldMkLst>
          <pc:docMk/>
          <pc:sldMk cId="4046013673" sldId="297"/>
        </pc:sldMkLst>
      </pc:sldChg>
      <pc:sldChg chg="addSp delSp modSp add mod">
        <pc:chgData name="Brian Connolly" userId="3cc0afaf-3fd4-49d4-98eb-f7451fca2ae1" providerId="ADAL" clId="{2ED7052E-DA6C-498A-BF0A-88F2B930C750}" dt="2024-01-11T17:00:27.607" v="2616" actId="478"/>
        <pc:sldMkLst>
          <pc:docMk/>
          <pc:sldMk cId="1341713245" sldId="298"/>
        </pc:sldMkLst>
      </pc:sldChg>
      <pc:sldChg chg="addSp delSp modSp add mod">
        <pc:chgData name="Brian Connolly" userId="3cc0afaf-3fd4-49d4-98eb-f7451fca2ae1" providerId="ADAL" clId="{2ED7052E-DA6C-498A-BF0A-88F2B930C750}" dt="2024-01-11T17:02:44.388" v="2889" actId="478"/>
        <pc:sldMkLst>
          <pc:docMk/>
          <pc:sldMk cId="388351441" sldId="299"/>
        </pc:sldMkLst>
      </pc:sldChg>
      <pc:sldChg chg="addSp delSp modSp add mod">
        <pc:chgData name="Brian Connolly" userId="3cc0afaf-3fd4-49d4-98eb-f7451fca2ae1" providerId="ADAL" clId="{2ED7052E-DA6C-498A-BF0A-88F2B930C750}" dt="2024-01-11T17:05:41.281" v="3100" actId="14100"/>
        <pc:sldMkLst>
          <pc:docMk/>
          <pc:sldMk cId="1065525010" sldId="300"/>
        </pc:sldMkLst>
      </pc:sldChg>
      <pc:sldChg chg="addSp delSp modSp add mod">
        <pc:chgData name="Brian Connolly" userId="3cc0afaf-3fd4-49d4-98eb-f7451fca2ae1" providerId="ADAL" clId="{2ED7052E-DA6C-498A-BF0A-88F2B930C750}" dt="2024-01-11T17:15:16.029" v="3645" actId="207"/>
        <pc:sldMkLst>
          <pc:docMk/>
          <pc:sldMk cId="1030790241" sldId="301"/>
        </pc:sldMkLst>
      </pc:sldChg>
      <pc:sldChg chg="addSp delSp modSp add mod">
        <pc:chgData name="Brian Connolly" userId="3cc0afaf-3fd4-49d4-98eb-f7451fca2ae1" providerId="ADAL" clId="{2ED7052E-DA6C-498A-BF0A-88F2B930C750}" dt="2024-01-11T17:19:46.715" v="3789" actId="14100"/>
        <pc:sldMkLst>
          <pc:docMk/>
          <pc:sldMk cId="324634911" sldId="302"/>
        </pc:sldMkLst>
      </pc:sldChg>
      <pc:sldChg chg="addSp delSp modSp add mod">
        <pc:chgData name="Brian Connolly" userId="3cc0afaf-3fd4-49d4-98eb-f7451fca2ae1" providerId="ADAL" clId="{2ED7052E-DA6C-498A-BF0A-88F2B930C750}" dt="2024-01-11T17:27:08.716" v="4094" actId="478"/>
        <pc:sldMkLst>
          <pc:docMk/>
          <pc:sldMk cId="4235217261" sldId="303"/>
        </pc:sldMkLst>
      </pc:sldChg>
      <pc:sldChg chg="addSp delSp modSp add mod">
        <pc:chgData name="Brian Connolly" userId="3cc0afaf-3fd4-49d4-98eb-f7451fca2ae1" providerId="ADAL" clId="{2ED7052E-DA6C-498A-BF0A-88F2B930C750}" dt="2024-01-11T17:30:35.079" v="4488" actId="1076"/>
        <pc:sldMkLst>
          <pc:docMk/>
          <pc:sldMk cId="2876905815" sldId="304"/>
        </pc:sldMkLst>
      </pc:sldChg>
      <pc:sldChg chg="addSp delSp modSp add mod">
        <pc:chgData name="Brian Connolly" userId="3cc0afaf-3fd4-49d4-98eb-f7451fca2ae1" providerId="ADAL" clId="{2ED7052E-DA6C-498A-BF0A-88F2B930C750}" dt="2024-01-11T17:37:39.468" v="4956" actId="207"/>
        <pc:sldMkLst>
          <pc:docMk/>
          <pc:sldMk cId="2878686310" sldId="305"/>
        </pc:sldMkLst>
      </pc:sldChg>
      <pc:sldChg chg="addSp delSp modSp add mod">
        <pc:chgData name="Brian Connolly" userId="3cc0afaf-3fd4-49d4-98eb-f7451fca2ae1" providerId="ADAL" clId="{2ED7052E-DA6C-498A-BF0A-88F2B930C750}" dt="2024-01-11T17:43:02.698" v="5393" actId="313"/>
        <pc:sldMkLst>
          <pc:docMk/>
          <pc:sldMk cId="1433870646" sldId="306"/>
        </pc:sldMkLst>
      </pc:sldChg>
      <pc:sldChg chg="addSp delSp modSp add mod">
        <pc:chgData name="Brian Connolly" userId="3cc0afaf-3fd4-49d4-98eb-f7451fca2ae1" providerId="ADAL" clId="{2ED7052E-DA6C-498A-BF0A-88F2B930C750}" dt="2024-01-11T17:49:45.962" v="5541" actId="5793"/>
        <pc:sldMkLst>
          <pc:docMk/>
          <pc:sldMk cId="2440244688" sldId="307"/>
        </pc:sldMkLst>
      </pc:sldChg>
      <pc:sldChg chg="addSp delSp modSp add mod">
        <pc:chgData name="Brian Connolly" userId="3cc0afaf-3fd4-49d4-98eb-f7451fca2ae1" providerId="ADAL" clId="{2ED7052E-DA6C-498A-BF0A-88F2B930C750}" dt="2024-01-11T19:14:32.118" v="6646" actId="167"/>
        <pc:sldMkLst>
          <pc:docMk/>
          <pc:sldMk cId="606730675" sldId="308"/>
        </pc:sldMkLst>
      </pc:sldChg>
      <pc:sldChg chg="addSp delSp modSp add mod">
        <pc:chgData name="Brian Connolly" userId="3cc0afaf-3fd4-49d4-98eb-f7451fca2ae1" providerId="ADAL" clId="{2ED7052E-DA6C-498A-BF0A-88F2B930C750}" dt="2024-01-11T17:52:58.254" v="5929" actId="20577"/>
        <pc:sldMkLst>
          <pc:docMk/>
          <pc:sldMk cId="2532096113" sldId="309"/>
        </pc:sldMkLst>
      </pc:sldChg>
      <pc:sldChg chg="addSp delSp modSp add mod">
        <pc:chgData name="Brian Connolly" userId="3cc0afaf-3fd4-49d4-98eb-f7451fca2ae1" providerId="ADAL" clId="{2ED7052E-DA6C-498A-BF0A-88F2B930C750}" dt="2024-01-11T17:55:56.796" v="6234" actId="478"/>
        <pc:sldMkLst>
          <pc:docMk/>
          <pc:sldMk cId="3399974205" sldId="310"/>
        </pc:sldMkLst>
      </pc:sldChg>
    </pc:docChg>
  </pc:docChgLst>
  <pc:docChgLst>
    <pc:chgData name="Brian Connolly" userId="3cc0afaf-3fd4-49d4-98eb-f7451fca2ae1" providerId="ADAL" clId="{94CE7E90-974D-42DF-9949-585089C33E15}"/>
    <pc:docChg chg="undo custSel addSld delSld modSld sldOrd">
      <pc:chgData name="Brian Connolly" userId="3cc0afaf-3fd4-49d4-98eb-f7451fca2ae1" providerId="ADAL" clId="{94CE7E90-974D-42DF-9949-585089C33E15}" dt="2023-11-29T17:07:24.424" v="5548" actId="47"/>
      <pc:docMkLst>
        <pc:docMk/>
      </pc:docMkLst>
      <pc:sldChg chg="del">
        <pc:chgData name="Brian Connolly" userId="3cc0afaf-3fd4-49d4-98eb-f7451fca2ae1" providerId="ADAL" clId="{94CE7E90-974D-42DF-9949-585089C33E15}" dt="2023-11-28T22:34:39.140" v="3065" actId="47"/>
        <pc:sldMkLst>
          <pc:docMk/>
          <pc:sldMk cId="1540209616" sldId="256"/>
        </pc:sldMkLst>
      </pc:sldChg>
      <pc:sldChg chg="del">
        <pc:chgData name="Brian Connolly" userId="3cc0afaf-3fd4-49d4-98eb-f7451fca2ae1" providerId="ADAL" clId="{94CE7E90-974D-42DF-9949-585089C33E15}" dt="2023-11-28T22:34:38.510" v="3064" actId="47"/>
        <pc:sldMkLst>
          <pc:docMk/>
          <pc:sldMk cId="2169450090" sldId="257"/>
        </pc:sldMkLst>
      </pc:sldChg>
      <pc:sldChg chg="del">
        <pc:chgData name="Brian Connolly" userId="3cc0afaf-3fd4-49d4-98eb-f7451fca2ae1" providerId="ADAL" clId="{94CE7E90-974D-42DF-9949-585089C33E15}" dt="2023-11-28T22:34:40.862" v="3067" actId="47"/>
        <pc:sldMkLst>
          <pc:docMk/>
          <pc:sldMk cId="900257663" sldId="259"/>
        </pc:sldMkLst>
      </pc:sldChg>
      <pc:sldChg chg="del">
        <pc:chgData name="Brian Connolly" userId="3cc0afaf-3fd4-49d4-98eb-f7451fca2ae1" providerId="ADAL" clId="{94CE7E90-974D-42DF-9949-585089C33E15}" dt="2023-11-28T22:34:41.711" v="3068" actId="47"/>
        <pc:sldMkLst>
          <pc:docMk/>
          <pc:sldMk cId="3146518730" sldId="260"/>
        </pc:sldMkLst>
      </pc:sldChg>
      <pc:sldChg chg="del">
        <pc:chgData name="Brian Connolly" userId="3cc0afaf-3fd4-49d4-98eb-f7451fca2ae1" providerId="ADAL" clId="{94CE7E90-974D-42DF-9949-585089C33E15}" dt="2023-11-28T22:34:42.180" v="3069" actId="47"/>
        <pc:sldMkLst>
          <pc:docMk/>
          <pc:sldMk cId="2476858360" sldId="261"/>
        </pc:sldMkLst>
      </pc:sldChg>
      <pc:sldChg chg="del">
        <pc:chgData name="Brian Connolly" userId="3cc0afaf-3fd4-49d4-98eb-f7451fca2ae1" providerId="ADAL" clId="{94CE7E90-974D-42DF-9949-585089C33E15}" dt="2023-11-28T22:34:40.413" v="3066" actId="47"/>
        <pc:sldMkLst>
          <pc:docMk/>
          <pc:sldMk cId="1310923626" sldId="262"/>
        </pc:sldMkLst>
      </pc:sldChg>
      <pc:sldChg chg="del">
        <pc:chgData name="Brian Connolly" userId="3cc0afaf-3fd4-49d4-98eb-f7451fca2ae1" providerId="ADAL" clId="{94CE7E90-974D-42DF-9949-585089C33E15}" dt="2023-11-28T22:34:42.972" v="3070" actId="47"/>
        <pc:sldMkLst>
          <pc:docMk/>
          <pc:sldMk cId="3982880045" sldId="264"/>
        </pc:sldMkLst>
      </pc:sldChg>
      <pc:sldChg chg="del">
        <pc:chgData name="Brian Connolly" userId="3cc0afaf-3fd4-49d4-98eb-f7451fca2ae1" providerId="ADAL" clId="{94CE7E90-974D-42DF-9949-585089C33E15}" dt="2023-11-28T22:34:43.519" v="3071" actId="47"/>
        <pc:sldMkLst>
          <pc:docMk/>
          <pc:sldMk cId="3989868968" sldId="265"/>
        </pc:sldMkLst>
      </pc:sldChg>
      <pc:sldChg chg="addSp modSp mod ord">
        <pc:chgData name="Brian Connolly" userId="3cc0afaf-3fd4-49d4-98eb-f7451fca2ae1" providerId="ADAL" clId="{94CE7E90-974D-42DF-9949-585089C33E15}" dt="2023-11-29T16:44:59.028" v="4936" actId="313"/>
        <pc:sldMkLst>
          <pc:docMk/>
          <pc:sldMk cId="3666627074" sldId="266"/>
        </pc:sldMkLst>
      </pc:sldChg>
      <pc:sldChg chg="addSp delSp modSp mod ord">
        <pc:chgData name="Brian Connolly" userId="3cc0afaf-3fd4-49d4-98eb-f7451fca2ae1" providerId="ADAL" clId="{94CE7E90-974D-42DF-9949-585089C33E15}" dt="2023-11-29T16:52:31.301" v="5203" actId="1076"/>
        <pc:sldMkLst>
          <pc:docMk/>
          <pc:sldMk cId="2890732495" sldId="269"/>
        </pc:sldMkLst>
      </pc:sldChg>
      <pc:sldChg chg="modSp mod ord">
        <pc:chgData name="Brian Connolly" userId="3cc0afaf-3fd4-49d4-98eb-f7451fca2ae1" providerId="ADAL" clId="{94CE7E90-974D-42DF-9949-585089C33E15}" dt="2023-11-29T16:37:08.599" v="4101"/>
        <pc:sldMkLst>
          <pc:docMk/>
          <pc:sldMk cId="2070366301" sldId="270"/>
        </pc:sldMkLst>
      </pc:sldChg>
      <pc:sldChg chg="del">
        <pc:chgData name="Brian Connolly" userId="3cc0afaf-3fd4-49d4-98eb-f7451fca2ae1" providerId="ADAL" clId="{94CE7E90-974D-42DF-9949-585089C33E15}" dt="2023-11-28T22:34:45.076" v="3072" actId="47"/>
        <pc:sldMkLst>
          <pc:docMk/>
          <pc:sldMk cId="2500833035" sldId="271"/>
        </pc:sldMkLst>
      </pc:sldChg>
      <pc:sldChg chg="del">
        <pc:chgData name="Brian Connolly" userId="3cc0afaf-3fd4-49d4-98eb-f7451fca2ae1" providerId="ADAL" clId="{94CE7E90-974D-42DF-9949-585089C33E15}" dt="2023-11-28T22:34:47.105" v="3075" actId="47"/>
        <pc:sldMkLst>
          <pc:docMk/>
          <pc:sldMk cId="3258568862" sldId="272"/>
        </pc:sldMkLst>
      </pc:sldChg>
      <pc:sldChg chg="addSp delSp modSp mod ord">
        <pc:chgData name="Brian Connolly" userId="3cc0afaf-3fd4-49d4-98eb-f7451fca2ae1" providerId="ADAL" clId="{94CE7E90-974D-42DF-9949-585089C33E15}" dt="2023-11-29T16:54:40.277" v="5480" actId="1076"/>
        <pc:sldMkLst>
          <pc:docMk/>
          <pc:sldMk cId="715492939" sldId="273"/>
        </pc:sldMkLst>
      </pc:sldChg>
      <pc:sldChg chg="del">
        <pc:chgData name="Brian Connolly" userId="3cc0afaf-3fd4-49d4-98eb-f7451fca2ae1" providerId="ADAL" clId="{94CE7E90-974D-42DF-9949-585089C33E15}" dt="2023-11-29T16:59:39.958" v="5481" actId="47"/>
        <pc:sldMkLst>
          <pc:docMk/>
          <pc:sldMk cId="2729281096" sldId="274"/>
        </pc:sldMkLst>
      </pc:sldChg>
      <pc:sldChg chg="del">
        <pc:chgData name="Brian Connolly" userId="3cc0afaf-3fd4-49d4-98eb-f7451fca2ae1" providerId="ADAL" clId="{94CE7E90-974D-42DF-9949-585089C33E15}" dt="2023-11-29T16:20:50.285" v="3653" actId="2696"/>
        <pc:sldMkLst>
          <pc:docMk/>
          <pc:sldMk cId="1744097809" sldId="275"/>
        </pc:sldMkLst>
      </pc:sldChg>
      <pc:sldChg chg="del">
        <pc:chgData name="Brian Connolly" userId="3cc0afaf-3fd4-49d4-98eb-f7451fca2ae1" providerId="ADAL" clId="{94CE7E90-974D-42DF-9949-585089C33E15}" dt="2023-11-29T16:20:52.222" v="3654" actId="47"/>
        <pc:sldMkLst>
          <pc:docMk/>
          <pc:sldMk cId="465659734" sldId="276"/>
        </pc:sldMkLst>
      </pc:sldChg>
      <pc:sldChg chg="del">
        <pc:chgData name="Brian Connolly" userId="3cc0afaf-3fd4-49d4-98eb-f7451fca2ae1" providerId="ADAL" clId="{94CE7E90-974D-42DF-9949-585089C33E15}" dt="2023-11-29T16:20:54.486" v="3657" actId="47"/>
        <pc:sldMkLst>
          <pc:docMk/>
          <pc:sldMk cId="3351269954" sldId="277"/>
        </pc:sldMkLst>
      </pc:sldChg>
      <pc:sldChg chg="del">
        <pc:chgData name="Brian Connolly" userId="3cc0afaf-3fd4-49d4-98eb-f7451fca2ae1" providerId="ADAL" clId="{94CE7E90-974D-42DF-9949-585089C33E15}" dt="2023-11-29T16:20:53.705" v="3656" actId="47"/>
        <pc:sldMkLst>
          <pc:docMk/>
          <pc:sldMk cId="1128034762" sldId="278"/>
        </pc:sldMkLst>
      </pc:sldChg>
      <pc:sldChg chg="del">
        <pc:chgData name="Brian Connolly" userId="3cc0afaf-3fd4-49d4-98eb-f7451fca2ae1" providerId="ADAL" clId="{94CE7E90-974D-42DF-9949-585089C33E15}" dt="2023-11-29T16:20:53.033" v="3655" actId="47"/>
        <pc:sldMkLst>
          <pc:docMk/>
          <pc:sldMk cId="3825380183" sldId="279"/>
        </pc:sldMkLst>
      </pc:sldChg>
      <pc:sldChg chg="del">
        <pc:chgData name="Brian Connolly" userId="3cc0afaf-3fd4-49d4-98eb-f7451fca2ae1" providerId="ADAL" clId="{94CE7E90-974D-42DF-9949-585089C33E15}" dt="2023-11-28T22:34:45.568" v="3073" actId="47"/>
        <pc:sldMkLst>
          <pc:docMk/>
          <pc:sldMk cId="3016156199" sldId="280"/>
        </pc:sldMkLst>
      </pc:sldChg>
      <pc:sldChg chg="del">
        <pc:chgData name="Brian Connolly" userId="3cc0afaf-3fd4-49d4-98eb-f7451fca2ae1" providerId="ADAL" clId="{94CE7E90-974D-42DF-9949-585089C33E15}" dt="2023-11-28T22:34:45.957" v="3074" actId="47"/>
        <pc:sldMkLst>
          <pc:docMk/>
          <pc:sldMk cId="4167156944" sldId="281"/>
        </pc:sldMkLst>
      </pc:sldChg>
      <pc:sldChg chg="del">
        <pc:chgData name="Brian Connolly" userId="3cc0afaf-3fd4-49d4-98eb-f7451fca2ae1" providerId="ADAL" clId="{94CE7E90-974D-42DF-9949-585089C33E15}" dt="2023-11-28T22:34:49.522" v="3076" actId="47"/>
        <pc:sldMkLst>
          <pc:docMk/>
          <pc:sldMk cId="977641780" sldId="282"/>
        </pc:sldMkLst>
      </pc:sldChg>
      <pc:sldChg chg="modSp add mod">
        <pc:chgData name="Brian Connolly" userId="3cc0afaf-3fd4-49d4-98eb-f7451fca2ae1" providerId="ADAL" clId="{94CE7E90-974D-42DF-9949-585089C33E15}" dt="2023-11-29T16:19:33.766" v="3652" actId="20577"/>
        <pc:sldMkLst>
          <pc:docMk/>
          <pc:sldMk cId="1958539412" sldId="283"/>
        </pc:sldMkLst>
      </pc:sldChg>
      <pc:sldChg chg="modSp add mod">
        <pc:chgData name="Brian Connolly" userId="3cc0afaf-3fd4-49d4-98eb-f7451fca2ae1" providerId="ADAL" clId="{94CE7E90-974D-42DF-9949-585089C33E15}" dt="2023-11-28T22:08:26.217" v="1721" actId="179"/>
        <pc:sldMkLst>
          <pc:docMk/>
          <pc:sldMk cId="570821271" sldId="284"/>
        </pc:sldMkLst>
      </pc:sldChg>
      <pc:sldChg chg="new del">
        <pc:chgData name="Brian Connolly" userId="3cc0afaf-3fd4-49d4-98eb-f7451fca2ae1" providerId="ADAL" clId="{94CE7E90-974D-42DF-9949-585089C33E15}" dt="2023-11-28T22:05:06.435" v="1233" actId="2696"/>
        <pc:sldMkLst>
          <pc:docMk/>
          <pc:sldMk cId="4264623381" sldId="284"/>
        </pc:sldMkLst>
      </pc:sldChg>
      <pc:sldChg chg="add del">
        <pc:chgData name="Brian Connolly" userId="3cc0afaf-3fd4-49d4-98eb-f7451fca2ae1" providerId="ADAL" clId="{94CE7E90-974D-42DF-9949-585089C33E15}" dt="2023-11-28T22:05:08.195" v="1234" actId="2696"/>
        <pc:sldMkLst>
          <pc:docMk/>
          <pc:sldMk cId="1590709538" sldId="285"/>
        </pc:sldMkLst>
      </pc:sldChg>
      <pc:sldChg chg="delSp modSp add del mod ord">
        <pc:chgData name="Brian Connolly" userId="3cc0afaf-3fd4-49d4-98eb-f7451fca2ae1" providerId="ADAL" clId="{94CE7E90-974D-42DF-9949-585089C33E15}" dt="2023-11-29T16:25:55.054" v="3846" actId="2696"/>
        <pc:sldMkLst>
          <pc:docMk/>
          <pc:sldMk cId="3787070576" sldId="285"/>
        </pc:sldMkLst>
      </pc:sldChg>
      <pc:sldChg chg="addSp delSp modSp add mod ord">
        <pc:chgData name="Brian Connolly" userId="3cc0afaf-3fd4-49d4-98eb-f7451fca2ae1" providerId="ADAL" clId="{94CE7E90-974D-42DF-9949-585089C33E15}" dt="2023-11-28T22:27:14.349" v="1865" actId="1076"/>
        <pc:sldMkLst>
          <pc:docMk/>
          <pc:sldMk cId="2376250310" sldId="286"/>
        </pc:sldMkLst>
      </pc:sldChg>
      <pc:sldChg chg="modSp add mod ord">
        <pc:chgData name="Brian Connolly" userId="3cc0afaf-3fd4-49d4-98eb-f7451fca2ae1" providerId="ADAL" clId="{94CE7E90-974D-42DF-9949-585089C33E15}" dt="2023-11-29T16:59:58.549" v="5488" actId="20577"/>
        <pc:sldMkLst>
          <pc:docMk/>
          <pc:sldMk cId="2951854945" sldId="287"/>
        </pc:sldMkLst>
      </pc:sldChg>
      <pc:sldChg chg="addSp modSp add mod">
        <pc:chgData name="Brian Connolly" userId="3cc0afaf-3fd4-49d4-98eb-f7451fca2ae1" providerId="ADAL" clId="{94CE7E90-974D-42DF-9949-585089C33E15}" dt="2023-11-29T17:03:17.463" v="5540" actId="207"/>
        <pc:sldMkLst>
          <pc:docMk/>
          <pc:sldMk cId="4236084148" sldId="288"/>
        </pc:sldMkLst>
      </pc:sldChg>
      <pc:sldChg chg="delSp modSp add mod">
        <pc:chgData name="Brian Connolly" userId="3cc0afaf-3fd4-49d4-98eb-f7451fca2ae1" providerId="ADAL" clId="{94CE7E90-974D-42DF-9949-585089C33E15}" dt="2023-11-29T17:05:54.202" v="5547" actId="6549"/>
        <pc:sldMkLst>
          <pc:docMk/>
          <pc:sldMk cId="3960523515" sldId="289"/>
        </pc:sldMkLst>
      </pc:sldChg>
      <pc:sldChg chg="modSp add del mod">
        <pc:chgData name="Brian Connolly" userId="3cc0afaf-3fd4-49d4-98eb-f7451fca2ae1" providerId="ADAL" clId="{94CE7E90-974D-42DF-9949-585089C33E15}" dt="2023-11-29T17:07:24.424" v="5548" actId="47"/>
        <pc:sldMkLst>
          <pc:docMk/>
          <pc:sldMk cId="2479416254" sldId="290"/>
        </pc:sldMkLst>
      </pc:sldChg>
      <pc:sldChg chg="delSp modSp mod">
        <pc:chgData name="Brian Connolly" userId="3cc0afaf-3fd4-49d4-98eb-f7451fca2ae1" providerId="ADAL" clId="{94CE7E90-974D-42DF-9949-585089C33E15}" dt="2023-11-29T16:26:36.166" v="3952" actId="20577"/>
        <pc:sldMkLst>
          <pc:docMk/>
          <pc:sldMk cId="3453689275" sldId="291"/>
        </pc:sldMkLst>
      </pc:sldChg>
      <pc:sldChg chg="addSp delSp modSp add mod">
        <pc:chgData name="Brian Connolly" userId="3cc0afaf-3fd4-49d4-98eb-f7451fca2ae1" providerId="ADAL" clId="{94CE7E90-974D-42DF-9949-585089C33E15}" dt="2023-11-29T16:35:06.935" v="4097" actId="1076"/>
        <pc:sldMkLst>
          <pc:docMk/>
          <pc:sldMk cId="477637485" sldId="292"/>
        </pc:sldMkLst>
      </pc:sldChg>
      <pc:sldChg chg="modSp add mod ord">
        <pc:chgData name="Brian Connolly" userId="3cc0afaf-3fd4-49d4-98eb-f7451fca2ae1" providerId="ADAL" clId="{94CE7E90-974D-42DF-9949-585089C33E15}" dt="2023-11-29T16:39:36.176" v="4562" actId="313"/>
        <pc:sldMkLst>
          <pc:docMk/>
          <pc:sldMk cId="1524652" sldId="293"/>
        </pc:sldMkLst>
      </pc:sldChg>
    </pc:docChg>
  </pc:docChgLst>
  <pc:docChgLst>
    <pc:chgData name="Brian Connolly" userId="3cc0afaf-3fd4-49d4-98eb-f7451fca2ae1" providerId="ADAL" clId="{80899C07-92C0-44A5-8D9D-260D93E70885}"/>
    <pc:docChg chg="custSel modSld">
      <pc:chgData name="Brian Connolly" userId="3cc0afaf-3fd4-49d4-98eb-f7451fca2ae1" providerId="ADAL" clId="{80899C07-92C0-44A5-8D9D-260D93E70885}" dt="2024-12-20T01:28:11.629" v="1" actId="790"/>
      <pc:docMkLst>
        <pc:docMk/>
      </pc:docMkLst>
      <pc:sldChg chg="modSp mod">
        <pc:chgData name="Brian Connolly" userId="3cc0afaf-3fd4-49d4-98eb-f7451fca2ae1" providerId="ADAL" clId="{80899C07-92C0-44A5-8D9D-260D93E70885}" dt="2024-12-20T01:28:11.629" v="1" actId="790"/>
        <pc:sldMkLst>
          <pc:docMk/>
          <pc:sldMk cId="3251130435" sldId="332"/>
        </pc:sldMkLst>
      </pc:sldChg>
    </pc:docChg>
  </pc:docChgLst>
  <pc:docChgLst>
    <pc:chgData name="Terbish Tsendsuren" userId="S::tsendsuren@un.org::01ac52e2-acaa-4e6f-bbf6-c264e303a0e6" providerId="AD" clId="Web-{BA0C1863-A4A6-3283-3F08-B9491A9584A9}"/>
    <pc:docChg chg="modSld">
      <pc:chgData name="Terbish Tsendsuren" userId="S::tsendsuren@un.org::01ac52e2-acaa-4e6f-bbf6-c264e303a0e6" providerId="AD" clId="Web-{BA0C1863-A4A6-3283-3F08-B9491A9584A9}" dt="2024-10-17T22:44:51.812" v="14" actId="1076"/>
      <pc:docMkLst>
        <pc:docMk/>
      </pc:docMkLst>
      <pc:sldChg chg="addSp delSp modSp">
        <pc:chgData name="Terbish Tsendsuren" userId="S::tsendsuren@un.org::01ac52e2-acaa-4e6f-bbf6-c264e303a0e6" providerId="AD" clId="Web-{BA0C1863-A4A6-3283-3F08-B9491A9584A9}" dt="2024-10-17T22:44:51.812" v="14" actId="1076"/>
        <pc:sldMkLst>
          <pc:docMk/>
          <pc:sldMk cId="1550653465" sldId="339"/>
        </pc:sldMkLst>
      </pc:sldChg>
    </pc:docChg>
  </pc:docChgLst>
  <pc:docChgLst>
    <pc:chgData name="Brian Connolly" userId="3cc0afaf-3fd4-49d4-98eb-f7451fca2ae1" providerId="ADAL" clId="{66E93F0C-628D-467A-A578-8A8021762558}"/>
    <pc:docChg chg="undo custSel modSld modMainMaster">
      <pc:chgData name="Brian Connolly" userId="3cc0afaf-3fd4-49d4-98eb-f7451fca2ae1" providerId="ADAL" clId="{66E93F0C-628D-467A-A578-8A8021762558}" dt="2024-12-17T17:49:41.202" v="404" actId="404"/>
      <pc:docMkLst>
        <pc:docMk/>
      </pc:docMkLst>
      <pc:sldChg chg="modSp mod">
        <pc:chgData name="Brian Connolly" userId="3cc0afaf-3fd4-49d4-98eb-f7451fca2ae1" providerId="ADAL" clId="{66E93F0C-628D-467A-A578-8A8021762558}" dt="2024-12-17T16:57:58.652" v="9" actId="1076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66E93F0C-628D-467A-A578-8A8021762558}" dt="2024-12-17T16:58:11.842" v="15" actId="1076"/>
        <pc:sldMkLst>
          <pc:docMk/>
          <pc:sldMk cId="876588656" sldId="331"/>
        </pc:sldMkLst>
      </pc:sldChg>
      <pc:sldChg chg="modSp mod">
        <pc:chgData name="Brian Connolly" userId="3cc0afaf-3fd4-49d4-98eb-f7451fca2ae1" providerId="ADAL" clId="{66E93F0C-628D-467A-A578-8A8021762558}" dt="2024-12-17T17:49:41.202" v="404" actId="404"/>
        <pc:sldMkLst>
          <pc:docMk/>
          <pc:sldMk cId="3251130435" sldId="332"/>
        </pc:sldMkLst>
      </pc:sldChg>
      <pc:sldChg chg="addSp delSp mod">
        <pc:chgData name="Brian Connolly" userId="3cc0afaf-3fd4-49d4-98eb-f7451fca2ae1" providerId="ADAL" clId="{66E93F0C-628D-467A-A578-8A8021762558}" dt="2024-12-17T17:40:28.498" v="385" actId="22"/>
        <pc:sldMkLst>
          <pc:docMk/>
          <pc:sldMk cId="1887776848" sldId="333"/>
        </pc:sldMkLst>
      </pc:sldChg>
      <pc:sldMasterChg chg="modSp mod">
        <pc:chgData name="Brian Connolly" userId="3cc0afaf-3fd4-49d4-98eb-f7451fca2ae1" providerId="ADAL" clId="{66E93F0C-628D-467A-A578-8A8021762558}" dt="2024-12-17T17:36:13.900" v="383" actId="6549"/>
        <pc:sldMasterMkLst>
          <pc:docMk/>
          <pc:sldMasterMk cId="4131813110" sldId="2147483648"/>
        </pc:sldMasterMkLst>
      </pc:sldMasterChg>
    </pc:docChg>
  </pc:docChgLst>
  <pc:docChgLst>
    <pc:chgData name="Terbish Tsendsuren" userId="S::tsendsuren@un.org::01ac52e2-acaa-4e6f-bbf6-c264e303a0e6" providerId="AD" clId="Web-{B15C271B-BB90-B4B6-FF80-9C0D05B99F4C}"/>
    <pc:docChg chg="modSld">
      <pc:chgData name="Terbish Tsendsuren" userId="S::tsendsuren@un.org::01ac52e2-acaa-4e6f-bbf6-c264e303a0e6" providerId="AD" clId="Web-{B15C271B-BB90-B4B6-FF80-9C0D05B99F4C}" dt="2024-10-17T22:24:18.883" v="5"/>
      <pc:docMkLst>
        <pc:docMk/>
      </pc:docMkLst>
      <pc:sldChg chg="modSp">
        <pc:chgData name="Terbish Tsendsuren" userId="S::tsendsuren@un.org::01ac52e2-acaa-4e6f-bbf6-c264e303a0e6" providerId="AD" clId="Web-{B15C271B-BB90-B4B6-FF80-9C0D05B99F4C}" dt="2024-10-17T22:24:18.883" v="5"/>
        <pc:sldMkLst>
          <pc:docMk/>
          <pc:sldMk cId="1550653465" sldId="339"/>
        </pc:sldMkLst>
      </pc:sldChg>
    </pc:docChg>
  </pc:docChgLst>
  <pc:docChgLst>
    <pc:chgData name="Terbish Tsendsuren" userId="S::tsendsuren@un.org::01ac52e2-acaa-4e6f-bbf6-c264e303a0e6" providerId="AD" clId="Web-{23AEC1BF-663F-9616-8DF7-D2ACCB4D0643}"/>
    <pc:docChg chg="mod modSld">
      <pc:chgData name="Terbish Tsendsuren" userId="S::tsendsuren@un.org::01ac52e2-acaa-4e6f-bbf6-c264e303a0e6" providerId="AD" clId="Web-{23AEC1BF-663F-9616-8DF7-D2ACCB4D0643}" dt="2024-08-26T18:55:51.780" v="1058" actId="1076"/>
      <pc:docMkLst>
        <pc:docMk/>
      </pc:docMkLst>
      <pc:sldChg chg="modSp">
        <pc:chgData name="Terbish Tsendsuren" userId="S::tsendsuren@un.org::01ac52e2-acaa-4e6f-bbf6-c264e303a0e6" providerId="AD" clId="Web-{23AEC1BF-663F-9616-8DF7-D2ACCB4D0643}" dt="2024-08-26T17:59:10.464" v="47"/>
        <pc:sldMkLst>
          <pc:docMk/>
          <pc:sldMk cId="2301444413" sldId="320"/>
        </pc:sldMkLst>
      </pc:sldChg>
      <pc:sldChg chg="addSp modSp">
        <pc:chgData name="Terbish Tsendsuren" userId="S::tsendsuren@un.org::01ac52e2-acaa-4e6f-bbf6-c264e303a0e6" providerId="AD" clId="Web-{23AEC1BF-663F-9616-8DF7-D2ACCB4D0643}" dt="2024-08-26T18:55:51.780" v="1058" actId="1076"/>
        <pc:sldMkLst>
          <pc:docMk/>
          <pc:sldMk cId="882417147" sldId="325"/>
        </pc:sldMkLst>
      </pc:sldChg>
      <pc:sldChg chg="modSp">
        <pc:chgData name="Terbish Tsendsuren" userId="S::tsendsuren@un.org::01ac52e2-acaa-4e6f-bbf6-c264e303a0e6" providerId="AD" clId="Web-{23AEC1BF-663F-9616-8DF7-D2ACCB4D0643}" dt="2024-08-26T18:49:37.896" v="976" actId="14100"/>
        <pc:sldMkLst>
          <pc:docMk/>
          <pc:sldMk cId="2473254245" sldId="329"/>
        </pc:sldMkLst>
      </pc:sldChg>
      <pc:sldChg chg="modSp">
        <pc:chgData name="Terbish Tsendsuren" userId="S::tsendsuren@un.org::01ac52e2-acaa-4e6f-bbf6-c264e303a0e6" providerId="AD" clId="Web-{23AEC1BF-663F-9616-8DF7-D2ACCB4D0643}" dt="2024-08-26T18:04:07.140" v="84" actId="20577"/>
        <pc:sldMkLst>
          <pc:docMk/>
          <pc:sldMk cId="3570265690" sldId="334"/>
        </pc:sldMkLst>
      </pc:sldChg>
      <pc:sldChg chg="modSp">
        <pc:chgData name="Terbish Tsendsuren" userId="S::tsendsuren@un.org::01ac52e2-acaa-4e6f-bbf6-c264e303a0e6" providerId="AD" clId="Web-{23AEC1BF-663F-9616-8DF7-D2ACCB4D0643}" dt="2024-08-26T18:50:45.197" v="978" actId="20577"/>
        <pc:sldMkLst>
          <pc:docMk/>
          <pc:sldMk cId="2846348690" sldId="337"/>
        </pc:sldMkLst>
      </pc:sldChg>
      <pc:sldChg chg="modSp">
        <pc:chgData name="Terbish Tsendsuren" userId="S::tsendsuren@un.org::01ac52e2-acaa-4e6f-bbf6-c264e303a0e6" providerId="AD" clId="Web-{23AEC1BF-663F-9616-8DF7-D2ACCB4D0643}" dt="2024-08-26T18:43:18.637" v="879" actId="20577"/>
        <pc:sldMkLst>
          <pc:docMk/>
          <pc:sldMk cId="2246849464" sldId="338"/>
        </pc:sldMkLst>
      </pc:sldChg>
    </pc:docChg>
  </pc:docChgLst>
  <pc:docChgLst>
    <pc:chgData name="Brian Connolly" userId="3cc0afaf-3fd4-49d4-98eb-f7451fca2ae1" providerId="ADAL" clId="{EABA8746-7DF3-4165-ADBD-AB9241FA0EA9}"/>
    <pc:docChg chg="undo custSel addSld delSld modSld sldOrd">
      <pc:chgData name="Brian Connolly" userId="3cc0afaf-3fd4-49d4-98eb-f7451fca2ae1" providerId="ADAL" clId="{EABA8746-7DF3-4165-ADBD-AB9241FA0EA9}" dt="2024-01-12T21:11:28.730" v="4865" actId="478"/>
      <pc:docMkLst>
        <pc:docMk/>
      </pc:docMkLst>
      <pc:sldChg chg="modSp mod">
        <pc:chgData name="Brian Connolly" userId="3cc0afaf-3fd4-49d4-98eb-f7451fca2ae1" providerId="ADAL" clId="{EABA8746-7DF3-4165-ADBD-AB9241FA0EA9}" dt="2024-01-12T18:25:22.064" v="887" actId="313"/>
        <pc:sldMkLst>
          <pc:docMk/>
          <pc:sldMk cId="3900127704" sldId="263"/>
        </pc:sldMkLst>
      </pc:sldChg>
      <pc:sldChg chg="addSp delSp modSp mod">
        <pc:chgData name="Brian Connolly" userId="3cc0afaf-3fd4-49d4-98eb-f7451fca2ae1" providerId="ADAL" clId="{EABA8746-7DF3-4165-ADBD-AB9241FA0EA9}" dt="2024-01-12T20:03:02.737" v="1192" actId="1076"/>
        <pc:sldMkLst>
          <pc:docMk/>
          <pc:sldMk cId="774334366" sldId="294"/>
        </pc:sldMkLst>
      </pc:sldChg>
      <pc:sldChg chg="del">
        <pc:chgData name="Brian Connolly" userId="3cc0afaf-3fd4-49d4-98eb-f7451fca2ae1" providerId="ADAL" clId="{EABA8746-7DF3-4165-ADBD-AB9241FA0EA9}" dt="2024-01-12T19:41:58.542" v="888" actId="47"/>
        <pc:sldMkLst>
          <pc:docMk/>
          <pc:sldMk cId="2959995407" sldId="295"/>
        </pc:sldMkLst>
      </pc:sldChg>
      <pc:sldChg chg="del">
        <pc:chgData name="Brian Connolly" userId="3cc0afaf-3fd4-49d4-98eb-f7451fca2ae1" providerId="ADAL" clId="{EABA8746-7DF3-4165-ADBD-AB9241FA0EA9}" dt="2024-01-12T19:41:58.804" v="889" actId="47"/>
        <pc:sldMkLst>
          <pc:docMk/>
          <pc:sldMk cId="3543890376" sldId="296"/>
        </pc:sldMkLst>
      </pc:sldChg>
      <pc:sldChg chg="del">
        <pc:chgData name="Brian Connolly" userId="3cc0afaf-3fd4-49d4-98eb-f7451fca2ae1" providerId="ADAL" clId="{EABA8746-7DF3-4165-ADBD-AB9241FA0EA9}" dt="2024-01-12T19:41:59.045" v="890" actId="47"/>
        <pc:sldMkLst>
          <pc:docMk/>
          <pc:sldMk cId="4046013673" sldId="297"/>
        </pc:sldMkLst>
      </pc:sldChg>
      <pc:sldChg chg="del">
        <pc:chgData name="Brian Connolly" userId="3cc0afaf-3fd4-49d4-98eb-f7451fca2ae1" providerId="ADAL" clId="{EABA8746-7DF3-4165-ADBD-AB9241FA0EA9}" dt="2024-01-12T19:41:59.247" v="891" actId="47"/>
        <pc:sldMkLst>
          <pc:docMk/>
          <pc:sldMk cId="1341713245" sldId="298"/>
        </pc:sldMkLst>
      </pc:sldChg>
      <pc:sldChg chg="del">
        <pc:chgData name="Brian Connolly" userId="3cc0afaf-3fd4-49d4-98eb-f7451fca2ae1" providerId="ADAL" clId="{EABA8746-7DF3-4165-ADBD-AB9241FA0EA9}" dt="2024-01-12T19:41:59.493" v="892" actId="47"/>
        <pc:sldMkLst>
          <pc:docMk/>
          <pc:sldMk cId="388351441" sldId="299"/>
        </pc:sldMkLst>
      </pc:sldChg>
      <pc:sldChg chg="del">
        <pc:chgData name="Brian Connolly" userId="3cc0afaf-3fd4-49d4-98eb-f7451fca2ae1" providerId="ADAL" clId="{EABA8746-7DF3-4165-ADBD-AB9241FA0EA9}" dt="2024-01-12T19:42:02.300" v="893" actId="47"/>
        <pc:sldMkLst>
          <pc:docMk/>
          <pc:sldMk cId="1065525010" sldId="300"/>
        </pc:sldMkLst>
      </pc:sldChg>
      <pc:sldChg chg="del">
        <pc:chgData name="Brian Connolly" userId="3cc0afaf-3fd4-49d4-98eb-f7451fca2ae1" providerId="ADAL" clId="{EABA8746-7DF3-4165-ADBD-AB9241FA0EA9}" dt="2024-01-12T19:42:08.706" v="899" actId="47"/>
        <pc:sldMkLst>
          <pc:docMk/>
          <pc:sldMk cId="1030790241" sldId="301"/>
        </pc:sldMkLst>
      </pc:sldChg>
      <pc:sldChg chg="del">
        <pc:chgData name="Brian Connolly" userId="3cc0afaf-3fd4-49d4-98eb-f7451fca2ae1" providerId="ADAL" clId="{EABA8746-7DF3-4165-ADBD-AB9241FA0EA9}" dt="2024-01-12T19:42:03.796" v="894" actId="47"/>
        <pc:sldMkLst>
          <pc:docMk/>
          <pc:sldMk cId="324634911" sldId="302"/>
        </pc:sldMkLst>
      </pc:sldChg>
      <pc:sldChg chg="del">
        <pc:chgData name="Brian Connolly" userId="3cc0afaf-3fd4-49d4-98eb-f7451fca2ae1" providerId="ADAL" clId="{EABA8746-7DF3-4165-ADBD-AB9241FA0EA9}" dt="2024-01-12T19:42:04.315" v="895" actId="47"/>
        <pc:sldMkLst>
          <pc:docMk/>
          <pc:sldMk cId="4235217261" sldId="303"/>
        </pc:sldMkLst>
      </pc:sldChg>
      <pc:sldChg chg="del">
        <pc:chgData name="Brian Connolly" userId="3cc0afaf-3fd4-49d4-98eb-f7451fca2ae1" providerId="ADAL" clId="{EABA8746-7DF3-4165-ADBD-AB9241FA0EA9}" dt="2024-01-12T19:42:04.697" v="896" actId="47"/>
        <pc:sldMkLst>
          <pc:docMk/>
          <pc:sldMk cId="2876905815" sldId="304"/>
        </pc:sldMkLst>
      </pc:sldChg>
      <pc:sldChg chg="del">
        <pc:chgData name="Brian Connolly" userId="3cc0afaf-3fd4-49d4-98eb-f7451fca2ae1" providerId="ADAL" clId="{EABA8746-7DF3-4165-ADBD-AB9241FA0EA9}" dt="2024-01-12T21:00:55.780" v="3475" actId="47"/>
        <pc:sldMkLst>
          <pc:docMk/>
          <pc:sldMk cId="2878686310" sldId="305"/>
        </pc:sldMkLst>
      </pc:sldChg>
      <pc:sldChg chg="del ord">
        <pc:chgData name="Brian Connolly" userId="3cc0afaf-3fd4-49d4-98eb-f7451fca2ae1" providerId="ADAL" clId="{EABA8746-7DF3-4165-ADBD-AB9241FA0EA9}" dt="2024-01-12T21:06:37.262" v="3939" actId="47"/>
        <pc:sldMkLst>
          <pc:docMk/>
          <pc:sldMk cId="1433870646" sldId="306"/>
        </pc:sldMkLst>
      </pc:sldChg>
      <pc:sldChg chg="del">
        <pc:chgData name="Brian Connolly" userId="3cc0afaf-3fd4-49d4-98eb-f7451fca2ae1" providerId="ADAL" clId="{EABA8746-7DF3-4165-ADBD-AB9241FA0EA9}" dt="2024-01-12T21:00:55.838" v="3476" actId="47"/>
        <pc:sldMkLst>
          <pc:docMk/>
          <pc:sldMk cId="2440244688" sldId="307"/>
        </pc:sldMkLst>
      </pc:sldChg>
      <pc:sldChg chg="del">
        <pc:chgData name="Brian Connolly" userId="3cc0afaf-3fd4-49d4-98eb-f7451fca2ae1" providerId="ADAL" clId="{EABA8746-7DF3-4165-ADBD-AB9241FA0EA9}" dt="2024-01-12T21:00:57.981" v="3477" actId="47"/>
        <pc:sldMkLst>
          <pc:docMk/>
          <pc:sldMk cId="606730675" sldId="308"/>
        </pc:sldMkLst>
      </pc:sldChg>
      <pc:sldChg chg="addSp delSp modSp add mod">
        <pc:chgData name="Brian Connolly" userId="3cc0afaf-3fd4-49d4-98eb-f7451fca2ae1" providerId="ADAL" clId="{EABA8746-7DF3-4165-ADBD-AB9241FA0EA9}" dt="2024-01-12T20:05:31.215" v="1290" actId="20577"/>
        <pc:sldMkLst>
          <pc:docMk/>
          <pc:sldMk cId="1786372453" sldId="309"/>
        </pc:sldMkLst>
      </pc:sldChg>
      <pc:sldChg chg="del">
        <pc:chgData name="Brian Connolly" userId="3cc0afaf-3fd4-49d4-98eb-f7451fca2ae1" providerId="ADAL" clId="{EABA8746-7DF3-4165-ADBD-AB9241FA0EA9}" dt="2024-01-12T19:42:10.982" v="900" actId="47"/>
        <pc:sldMkLst>
          <pc:docMk/>
          <pc:sldMk cId="2532096113" sldId="309"/>
        </pc:sldMkLst>
      </pc:sldChg>
      <pc:sldChg chg="addSp delSp modSp add mod ord">
        <pc:chgData name="Brian Connolly" userId="3cc0afaf-3fd4-49d4-98eb-f7451fca2ae1" providerId="ADAL" clId="{EABA8746-7DF3-4165-ADBD-AB9241FA0EA9}" dt="2024-01-12T20:13:17.043" v="1695" actId="14100"/>
        <pc:sldMkLst>
          <pc:docMk/>
          <pc:sldMk cId="1232172857" sldId="310"/>
        </pc:sldMkLst>
      </pc:sldChg>
      <pc:sldChg chg="del">
        <pc:chgData name="Brian Connolly" userId="3cc0afaf-3fd4-49d4-98eb-f7451fca2ae1" providerId="ADAL" clId="{EABA8746-7DF3-4165-ADBD-AB9241FA0EA9}" dt="2024-01-12T19:42:11.332" v="901" actId="47"/>
        <pc:sldMkLst>
          <pc:docMk/>
          <pc:sldMk cId="3399974205" sldId="310"/>
        </pc:sldMkLst>
      </pc:sldChg>
      <pc:sldChg chg="addSp delSp modSp add mod">
        <pc:chgData name="Brian Connolly" userId="3cc0afaf-3fd4-49d4-98eb-f7451fca2ae1" providerId="ADAL" clId="{EABA8746-7DF3-4165-ADBD-AB9241FA0EA9}" dt="2024-01-12T20:21:55.784" v="1844" actId="14100"/>
        <pc:sldMkLst>
          <pc:docMk/>
          <pc:sldMk cId="1640472341" sldId="311"/>
        </pc:sldMkLst>
      </pc:sldChg>
      <pc:sldChg chg="addSp delSp modSp add mod">
        <pc:chgData name="Brian Connolly" userId="3cc0afaf-3fd4-49d4-98eb-f7451fca2ae1" providerId="ADAL" clId="{EABA8746-7DF3-4165-ADBD-AB9241FA0EA9}" dt="2024-01-12T20:43:06.829" v="2518" actId="1076"/>
        <pc:sldMkLst>
          <pc:docMk/>
          <pc:sldMk cId="2478900654" sldId="312"/>
        </pc:sldMkLst>
      </pc:sldChg>
      <pc:sldChg chg="addSp delSp modSp add mod">
        <pc:chgData name="Brian Connolly" userId="3cc0afaf-3fd4-49d4-98eb-f7451fca2ae1" providerId="ADAL" clId="{EABA8746-7DF3-4165-ADBD-AB9241FA0EA9}" dt="2024-01-12T20:48:01.189" v="2849" actId="1076"/>
        <pc:sldMkLst>
          <pc:docMk/>
          <pc:sldMk cId="1097741239" sldId="313"/>
        </pc:sldMkLst>
      </pc:sldChg>
      <pc:sldChg chg="addSp delSp modSp add mod">
        <pc:chgData name="Brian Connolly" userId="3cc0afaf-3fd4-49d4-98eb-f7451fca2ae1" providerId="ADAL" clId="{EABA8746-7DF3-4165-ADBD-AB9241FA0EA9}" dt="2024-01-12T20:54:17.954" v="3474" actId="1076"/>
        <pc:sldMkLst>
          <pc:docMk/>
          <pc:sldMk cId="1470512102" sldId="314"/>
        </pc:sldMkLst>
      </pc:sldChg>
      <pc:sldChg chg="add del">
        <pc:chgData name="Brian Connolly" userId="3cc0afaf-3fd4-49d4-98eb-f7451fca2ae1" providerId="ADAL" clId="{EABA8746-7DF3-4165-ADBD-AB9241FA0EA9}" dt="2024-01-12T21:06:36.385" v="3938" actId="47"/>
        <pc:sldMkLst>
          <pc:docMk/>
          <pc:sldMk cId="995161602" sldId="315"/>
        </pc:sldMkLst>
      </pc:sldChg>
      <pc:sldChg chg="addSp delSp modSp add mod">
        <pc:chgData name="Brian Connolly" userId="3cc0afaf-3fd4-49d4-98eb-f7451fca2ae1" providerId="ADAL" clId="{EABA8746-7DF3-4165-ADBD-AB9241FA0EA9}" dt="2024-01-12T21:08:16.422" v="4429" actId="478"/>
        <pc:sldMkLst>
          <pc:docMk/>
          <pc:sldMk cId="2936975932" sldId="316"/>
        </pc:sldMkLst>
      </pc:sldChg>
      <pc:sldChg chg="delSp modSp add mod">
        <pc:chgData name="Brian Connolly" userId="3cc0afaf-3fd4-49d4-98eb-f7451fca2ae1" providerId="ADAL" clId="{EABA8746-7DF3-4165-ADBD-AB9241FA0EA9}" dt="2024-01-12T21:10:58.543" v="4864" actId="20577"/>
        <pc:sldMkLst>
          <pc:docMk/>
          <pc:sldMk cId="4294363022" sldId="317"/>
        </pc:sldMkLst>
      </pc:sldChg>
      <pc:sldChg chg="delSp modSp add mod">
        <pc:chgData name="Brian Connolly" userId="3cc0afaf-3fd4-49d4-98eb-f7451fca2ae1" providerId="ADAL" clId="{EABA8746-7DF3-4165-ADBD-AB9241FA0EA9}" dt="2024-01-12T21:11:28.730" v="4865" actId="478"/>
        <pc:sldMkLst>
          <pc:docMk/>
          <pc:sldMk cId="1535547761" sldId="318"/>
        </pc:sldMkLst>
      </pc:sldChg>
    </pc:docChg>
  </pc:docChgLst>
  <pc:docChgLst>
    <pc:chgData name="Brian Connolly" userId="3cc0afaf-3fd4-49d4-98eb-f7451fca2ae1" providerId="ADAL" clId="{3061E7B1-4CB5-4AC7-8C4A-9EBDA9196AE9}"/>
    <pc:docChg chg="undo custSel modSld modMainMaster">
      <pc:chgData name="Brian Connolly" userId="3cc0afaf-3fd4-49d4-98eb-f7451fca2ae1" providerId="ADAL" clId="{3061E7B1-4CB5-4AC7-8C4A-9EBDA9196AE9}" dt="2025-07-03T22:09:05.003" v="16" actId="120"/>
      <pc:docMkLst>
        <pc:docMk/>
      </pc:docMkLst>
      <pc:sldChg chg="modSp mod">
        <pc:chgData name="Brian Connolly" userId="3cc0afaf-3fd4-49d4-98eb-f7451fca2ae1" providerId="ADAL" clId="{3061E7B1-4CB5-4AC7-8C4A-9EBDA9196AE9}" dt="2025-07-03T22:09:05.003" v="16" actId="120"/>
        <pc:sldMkLst>
          <pc:docMk/>
          <pc:sldMk cId="1901788855" sldId="321"/>
        </pc:sldMkLst>
        <pc:spChg chg="mod">
          <ac:chgData name="Brian Connolly" userId="3cc0afaf-3fd4-49d4-98eb-f7451fca2ae1" providerId="ADAL" clId="{3061E7B1-4CB5-4AC7-8C4A-9EBDA9196AE9}" dt="2025-07-03T22:08:26.266" v="8" actId="948"/>
          <ac:spMkLst>
            <pc:docMk/>
            <pc:sldMk cId="1901788855" sldId="321"/>
            <ac:spMk id="4" creationId="{BE5F0AF0-E4F0-2A3C-F55B-85261CFB7F7D}"/>
          </ac:spMkLst>
        </pc:spChg>
        <pc:graphicFrameChg chg="mod modGraphic">
          <ac:chgData name="Brian Connolly" userId="3cc0afaf-3fd4-49d4-98eb-f7451fca2ae1" providerId="ADAL" clId="{3061E7B1-4CB5-4AC7-8C4A-9EBDA9196AE9}" dt="2025-07-03T22:09:05.003" v="16" actId="120"/>
          <ac:graphicFrameMkLst>
            <pc:docMk/>
            <pc:sldMk cId="1901788855" sldId="321"/>
            <ac:graphicFrameMk id="3" creationId="{5256F508-BC30-4E25-66FA-5753BDE5108F}"/>
          </ac:graphicFrameMkLst>
        </pc:graphicFrameChg>
        <pc:picChg chg="mod">
          <ac:chgData name="Brian Connolly" userId="3cc0afaf-3fd4-49d4-98eb-f7451fca2ae1" providerId="ADAL" clId="{3061E7B1-4CB5-4AC7-8C4A-9EBDA9196AE9}" dt="2025-07-03T22:08:52.178" v="14" actId="1076"/>
          <ac:picMkLst>
            <pc:docMk/>
            <pc:sldMk cId="1901788855" sldId="321"/>
            <ac:picMk id="2050" creationId="{C4A31B36-E395-264E-0B89-217F4D9BB60E}"/>
          </ac:picMkLst>
        </pc:picChg>
      </pc:sldChg>
      <pc:sldChg chg="modSp mod">
        <pc:chgData name="Brian Connolly" userId="3cc0afaf-3fd4-49d4-98eb-f7451fca2ae1" providerId="ADAL" clId="{3061E7B1-4CB5-4AC7-8C4A-9EBDA9196AE9}" dt="2025-07-03T22:02:43.274" v="7" actId="948"/>
        <pc:sldMkLst>
          <pc:docMk/>
          <pc:sldMk cId="876588656" sldId="331"/>
        </pc:sldMkLst>
        <pc:graphicFrameChg chg="modGraphic">
          <ac:chgData name="Brian Connolly" userId="3cc0afaf-3fd4-49d4-98eb-f7451fca2ae1" providerId="ADAL" clId="{3061E7B1-4CB5-4AC7-8C4A-9EBDA9196AE9}" dt="2025-07-03T22:02:43.274" v="7" actId="948"/>
          <ac:graphicFrameMkLst>
            <pc:docMk/>
            <pc:sldMk cId="876588656" sldId="331"/>
            <ac:graphicFrameMk id="2" creationId="{A7F7FBA6-4D94-25E9-E1C2-71633B1CB3A6}"/>
          </ac:graphicFrameMkLst>
        </pc:graphicFrameChg>
      </pc:sldChg>
      <pc:sldMasterChg chg="modSp mod">
        <pc:chgData name="Brian Connolly" userId="3cc0afaf-3fd4-49d4-98eb-f7451fca2ae1" providerId="ADAL" clId="{3061E7B1-4CB5-4AC7-8C4A-9EBDA9196AE9}" dt="2025-07-03T22:02:26.098" v="5" actId="404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3061E7B1-4CB5-4AC7-8C4A-9EBDA9196AE9}" dt="2025-07-03T22:02:22.191" v="3" actId="20577"/>
          <ac:spMkLst>
            <pc:docMk/>
            <pc:sldMasterMk cId="4131813110" sldId="2147483648"/>
            <ac:spMk id="3" creationId="{335A9B18-FDFC-9410-C232-AB2DFF1CFB1F}"/>
          </ac:spMkLst>
        </pc:spChg>
        <pc:spChg chg="mod">
          <ac:chgData name="Brian Connolly" userId="3cc0afaf-3fd4-49d4-98eb-f7451fca2ae1" providerId="ADAL" clId="{3061E7B1-4CB5-4AC7-8C4A-9EBDA9196AE9}" dt="2025-07-03T22:02:26.098" v="5" actId="404"/>
          <ac:spMkLst>
            <pc:docMk/>
            <pc:sldMasterMk cId="4131813110" sldId="2147483648"/>
            <ac:spMk id="5" creationId="{F1300EA6-FF15-905D-C8D4-3DB4261D176B}"/>
          </ac:spMkLst>
        </pc:spChg>
      </pc:sldMasterChg>
    </pc:docChg>
  </pc:docChgLst>
  <pc:docChgLst>
    <pc:chgData name="Brian Connolly" userId="3cc0afaf-3fd4-49d4-98eb-f7451fca2ae1" providerId="ADAL" clId="{4882C31A-C68C-45D3-A356-656C6C5E72A4}"/>
    <pc:docChg chg="custSel addSld modSld">
      <pc:chgData name="Brian Connolly" userId="3cc0afaf-3fd4-49d4-98eb-f7451fca2ae1" providerId="ADAL" clId="{4882C31A-C68C-45D3-A356-656C6C5E72A4}" dt="2024-08-22T18:04:50.044" v="61" actId="1076"/>
      <pc:docMkLst>
        <pc:docMk/>
      </pc:docMkLst>
      <pc:sldChg chg="addSp delSp modSp add mod">
        <pc:chgData name="Brian Connolly" userId="3cc0afaf-3fd4-49d4-98eb-f7451fca2ae1" providerId="ADAL" clId="{4882C31A-C68C-45D3-A356-656C6C5E72A4}" dt="2024-08-22T18:04:50.044" v="61" actId="1076"/>
        <pc:sldMkLst>
          <pc:docMk/>
          <pc:sldMk cId="1550653465" sldId="339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4E0996-0C01-4795-AFAC-E0C066D1BAA0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69B4B411-4526-4D0E-AC15-6CB59184E370}">
      <dgm:prSet phldrT="[Text]" custT="1"/>
      <dgm:spPr>
        <a:solidFill>
          <a:srgbClr val="0055A5"/>
        </a:solidFill>
      </dgm:spPr>
      <dgm:t>
        <a:bodyPr/>
        <a:lstStyle/>
        <a:p>
          <a:r>
            <a:rPr lang="en-US" sz="13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rPr>
            <a:t>1. Headquarters and Field</a:t>
          </a:r>
          <a:endParaRPr lang="en-GB" sz="1300" b="1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E56B092-FA08-4FF2-A8CE-3903C8F07A0E}" type="parTrans" cxnId="{368A31DD-D069-4787-A8CA-D5D5FE47CE59}">
      <dgm:prSet/>
      <dgm:spPr/>
      <dgm:t>
        <a:bodyPr/>
        <a:lstStyle/>
        <a:p>
          <a:endParaRPr lang="en-GB" sz="13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4263FA6-66E7-42F3-8EB1-A40FB3FF37EA}" type="sibTrans" cxnId="{368A31DD-D069-4787-A8CA-D5D5FE47CE59}">
      <dgm:prSet/>
      <dgm:spPr/>
      <dgm:t>
        <a:bodyPr/>
        <a:lstStyle/>
        <a:p>
          <a:endParaRPr lang="en-GB" sz="13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6E90986-4E2C-4547-AB3E-C2D0AC080733}">
      <dgm:prSet custT="1"/>
      <dgm:spPr>
        <a:solidFill>
          <a:srgbClr val="0055A5"/>
        </a:solidFill>
      </dgm:spPr>
      <dgm:t>
        <a:bodyPr/>
        <a:lstStyle/>
        <a:p>
          <a:r>
            <a:rPr lang="en-US" sz="13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rPr>
            <a:t>2. Headquarters</a:t>
          </a:r>
          <a:endParaRPr lang="en-GB" sz="1300" b="1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8E09C0B-224E-41B4-8A27-7D4B656F9584}" type="parTrans" cxnId="{155A8106-66B1-4BFB-9B3D-0E5071F2C9C0}">
      <dgm:prSet/>
      <dgm:spPr/>
      <dgm:t>
        <a:bodyPr/>
        <a:lstStyle/>
        <a:p>
          <a:endParaRPr lang="en-GB" sz="13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1AFEF14-55D2-4C5E-AF2C-2737399095E2}" type="sibTrans" cxnId="{155A8106-66B1-4BFB-9B3D-0E5071F2C9C0}">
      <dgm:prSet/>
      <dgm:spPr/>
      <dgm:t>
        <a:bodyPr/>
        <a:lstStyle/>
        <a:p>
          <a:endParaRPr lang="en-GB" sz="13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F426523-B789-4A77-8682-218B40D36FAC}">
      <dgm:prSet custT="1"/>
      <dgm:spPr/>
      <dgm:t>
        <a:bodyPr/>
        <a:lstStyle/>
        <a:p>
          <a:r>
            <a:rPr lang="en-US" sz="13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Host Government</a:t>
          </a:r>
          <a:endParaRPr lang="en-GB" sz="1300" b="1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8C93F40-F860-43A3-8D04-822EB5E79F1E}" type="parTrans" cxnId="{3BB8C712-3AF7-4053-9AAF-49A7ADBF9594}">
      <dgm:prSet/>
      <dgm:spPr/>
      <dgm:t>
        <a:bodyPr/>
        <a:lstStyle/>
        <a:p>
          <a:endParaRPr lang="en-GB" sz="13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E31FAA8-1D75-4363-A3F6-D676CD0124FD}" type="sibTrans" cxnId="{3BB8C712-3AF7-4053-9AAF-49A7ADBF9594}">
      <dgm:prSet/>
      <dgm:spPr/>
      <dgm:t>
        <a:bodyPr/>
        <a:lstStyle/>
        <a:p>
          <a:endParaRPr lang="en-GB" sz="13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74BFAA4-DF60-4E21-A26B-516CD82E8895}">
      <dgm:prSet custT="1"/>
      <dgm:spPr/>
      <dgm:t>
        <a:bodyPr/>
        <a:lstStyle/>
        <a:p>
          <a:r>
            <a:rPr lang="en-US" sz="13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UN Personnel</a:t>
          </a:r>
          <a:endParaRPr lang="en-GB" sz="1300" b="1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2D828EE-904C-4CE3-99C0-E7D1105C6552}" type="parTrans" cxnId="{1CFD6E6E-E69B-41F9-B157-8029430A9B9D}">
      <dgm:prSet/>
      <dgm:spPr/>
      <dgm:t>
        <a:bodyPr/>
        <a:lstStyle/>
        <a:p>
          <a:endParaRPr lang="en-GB" sz="13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3AFA5B0-AC7A-496A-9D6B-70288114D99C}" type="sibTrans" cxnId="{1CFD6E6E-E69B-41F9-B157-8029430A9B9D}">
      <dgm:prSet/>
      <dgm:spPr/>
      <dgm:t>
        <a:bodyPr/>
        <a:lstStyle/>
        <a:p>
          <a:endParaRPr lang="en-GB" sz="13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3CB436A-05D1-4A9B-8D4C-E0D11757623D}">
      <dgm:prSet custT="1"/>
      <dgm:spPr/>
      <dgm:t>
        <a:bodyPr/>
        <a:lstStyle/>
        <a:p>
          <a:r>
            <a:rPr lang="en-US" sz="13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Secretary-General</a:t>
          </a:r>
          <a:endParaRPr lang="en-GB" sz="1300" b="1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E8F96DF-40C2-4F5B-B551-A5985215A402}" type="parTrans" cxnId="{D5C2130E-B2D7-4D6A-AA35-BAB27AA02187}">
      <dgm:prSet/>
      <dgm:spPr/>
      <dgm:t>
        <a:bodyPr/>
        <a:lstStyle/>
        <a:p>
          <a:endParaRPr lang="en-GB" sz="13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47071FE-DDA6-4DE1-9523-F1AD31BB1289}" type="sibTrans" cxnId="{D5C2130E-B2D7-4D6A-AA35-BAB27AA02187}">
      <dgm:prSet/>
      <dgm:spPr/>
      <dgm:t>
        <a:bodyPr/>
        <a:lstStyle/>
        <a:p>
          <a:endParaRPr lang="en-GB" sz="13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BEEB625-2A92-4133-83CE-5CFD70F888ED}">
      <dgm:prSet custT="1"/>
      <dgm:spPr/>
      <dgm:t>
        <a:bodyPr/>
        <a:lstStyle/>
        <a:p>
          <a:r>
            <a:rPr lang="en-US" sz="13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Executive Heads</a:t>
          </a:r>
          <a:endParaRPr lang="en-GB" sz="1300" b="1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D2D1BC9-D3EE-483F-8C76-EB58F6B8EABA}" type="parTrans" cxnId="{85C204CF-111E-4DCD-AC5D-869499F88133}">
      <dgm:prSet/>
      <dgm:spPr/>
      <dgm:t>
        <a:bodyPr/>
        <a:lstStyle/>
        <a:p>
          <a:endParaRPr lang="en-GB" sz="13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2DAC2A3-A6EF-451A-9E8E-523F6149EFF1}" type="sibTrans" cxnId="{85C204CF-111E-4DCD-AC5D-869499F88133}">
      <dgm:prSet/>
      <dgm:spPr/>
      <dgm:t>
        <a:bodyPr/>
        <a:lstStyle/>
        <a:p>
          <a:endParaRPr lang="en-GB" sz="13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01D9B39-A159-4E01-B61B-109A0533FAF5}">
      <dgm:prSet custT="1"/>
      <dgm:spPr/>
      <dgm:t>
        <a:bodyPr/>
        <a:lstStyle/>
        <a:p>
          <a:r>
            <a:rPr lang="en-US" sz="13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Executive Group on Security</a:t>
          </a:r>
          <a:endParaRPr lang="en-GB" sz="1300" b="1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5162EAC-5A96-4A45-9AC3-CD6639B6B2AC}" type="parTrans" cxnId="{BBACC61C-8778-48CE-BD12-72648F23C57D}">
      <dgm:prSet/>
      <dgm:spPr/>
      <dgm:t>
        <a:bodyPr/>
        <a:lstStyle/>
        <a:p>
          <a:endParaRPr lang="en-GB" sz="13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96B9219-E9D9-47AF-A8B0-3E453DA580AA}" type="sibTrans" cxnId="{BBACC61C-8778-48CE-BD12-72648F23C57D}">
      <dgm:prSet/>
      <dgm:spPr/>
      <dgm:t>
        <a:bodyPr/>
        <a:lstStyle/>
        <a:p>
          <a:endParaRPr lang="en-GB" sz="13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6B9F9F3-FA8B-44A6-981E-78CAE8EC1B48}">
      <dgm:prSet custT="1"/>
      <dgm:spPr>
        <a:solidFill>
          <a:srgbClr val="0055A5"/>
        </a:solidFill>
      </dgm:spPr>
      <dgm:t>
        <a:bodyPr/>
        <a:lstStyle/>
        <a:p>
          <a:r>
            <a:rPr lang="en-US" sz="1300" b="1" dirty="0">
              <a:solidFill>
                <a:schemeClr val="bg1"/>
              </a:solidFill>
              <a:latin typeface="Verdana"/>
              <a:ea typeface="Verdana"/>
            </a:rPr>
            <a:t>3. Field</a:t>
          </a:r>
          <a:endParaRPr lang="en-GB" sz="1300" b="1" dirty="0">
            <a:solidFill>
              <a:schemeClr val="bg1"/>
            </a:solidFill>
            <a:latin typeface="Verdana"/>
            <a:ea typeface="Verdana"/>
          </a:endParaRPr>
        </a:p>
      </dgm:t>
    </dgm:pt>
    <dgm:pt modelId="{6E502BB7-115B-4C01-8146-C85C63212A70}" type="parTrans" cxnId="{2C0349A4-FC35-4F59-B872-4F2606C8BDAF}">
      <dgm:prSet/>
      <dgm:spPr/>
      <dgm:t>
        <a:bodyPr/>
        <a:lstStyle/>
        <a:p>
          <a:endParaRPr lang="en-GB" sz="13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E454057-482C-4C7B-8D08-1887AFE045A4}" type="sibTrans" cxnId="{2C0349A4-FC35-4F59-B872-4F2606C8BDAF}">
      <dgm:prSet/>
      <dgm:spPr/>
      <dgm:t>
        <a:bodyPr/>
        <a:lstStyle/>
        <a:p>
          <a:endParaRPr lang="en-GB" sz="13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329EAF6-1B26-4A27-9E61-C0BE74244882}">
      <dgm:prSet custT="1"/>
      <dgm:spPr/>
      <dgm:t>
        <a:bodyPr/>
        <a:lstStyle/>
        <a:p>
          <a:r>
            <a:rPr lang="en-US" sz="13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Under-Secretary-General of UNDSS</a:t>
          </a:r>
          <a:endParaRPr lang="en-GB" sz="1300" b="1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BBD8201-DFEE-45C9-A753-F7A6AEB19D83}" type="parTrans" cxnId="{4BD6822E-A3FF-4248-836B-1AA54CDE4C36}">
      <dgm:prSet/>
      <dgm:spPr/>
      <dgm:t>
        <a:bodyPr/>
        <a:lstStyle/>
        <a:p>
          <a:endParaRPr lang="en-GB" sz="13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9BC9FC4-FDE2-4424-83E5-ED3B95DFF6A5}" type="sibTrans" cxnId="{4BD6822E-A3FF-4248-836B-1AA54CDE4C36}">
      <dgm:prSet/>
      <dgm:spPr/>
      <dgm:t>
        <a:bodyPr/>
        <a:lstStyle/>
        <a:p>
          <a:endParaRPr lang="en-GB" sz="13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5C88CA3-05E6-401D-8DDF-FD3F5C83D07D}">
      <dgm:prSet custT="1"/>
      <dgm:spPr/>
      <dgm:t>
        <a:bodyPr/>
        <a:lstStyle/>
        <a:p>
          <a:r>
            <a:rPr lang="en-US" sz="13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Senior Security Managers/Security Focal Points HQ</a:t>
          </a:r>
          <a:endParaRPr lang="en-GB" sz="1300" b="1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DAB238B-8094-447F-9D4B-39DC673D7BE6}" type="parTrans" cxnId="{5499B747-607C-4B6C-9490-8CE6DDE3103C}">
      <dgm:prSet/>
      <dgm:spPr/>
      <dgm:t>
        <a:bodyPr/>
        <a:lstStyle/>
        <a:p>
          <a:endParaRPr lang="en-GB" sz="13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4FFE1FA-867A-4463-8A5F-6DB0046801C5}" type="sibTrans" cxnId="{5499B747-607C-4B6C-9490-8CE6DDE3103C}">
      <dgm:prSet/>
      <dgm:spPr/>
      <dgm:t>
        <a:bodyPr/>
        <a:lstStyle/>
        <a:p>
          <a:endParaRPr lang="en-GB" sz="13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3D68D24-C7FE-43C1-91B3-27DE00A8327B}">
      <dgm:prSet custT="1"/>
      <dgm:spPr/>
      <dgm:t>
        <a:bodyPr/>
        <a:lstStyle/>
        <a:p>
          <a:pPr>
            <a:buNone/>
          </a:pPr>
          <a:r>
            <a:rPr lang="en-US" sz="1300" b="1" dirty="0">
              <a:solidFill>
                <a:schemeClr val="tx1"/>
              </a:solidFill>
              <a:latin typeface="Verdana"/>
              <a:ea typeface="Verdana"/>
            </a:rPr>
            <a:t>Security Management Team (SMT)</a:t>
          </a:r>
          <a:endParaRPr lang="en-GB" sz="1300" b="1" dirty="0">
            <a:solidFill>
              <a:schemeClr val="tx1"/>
            </a:solidFill>
            <a:latin typeface="Verdana"/>
            <a:ea typeface="Verdana"/>
          </a:endParaRPr>
        </a:p>
      </dgm:t>
    </dgm:pt>
    <dgm:pt modelId="{4FCB61C8-CDD9-4033-B7F5-00382E0C17EC}" type="parTrans" cxnId="{088D6571-03AB-4F6B-ABD4-F0C266D7BB83}">
      <dgm:prSet/>
      <dgm:spPr/>
      <dgm:t>
        <a:bodyPr/>
        <a:lstStyle/>
        <a:p>
          <a:endParaRPr lang="en-GB" sz="13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5970A72-BCF6-4F5D-B12E-0205EBD85C9C}" type="sibTrans" cxnId="{088D6571-03AB-4F6B-ABD4-F0C266D7BB83}">
      <dgm:prSet/>
      <dgm:spPr/>
      <dgm:t>
        <a:bodyPr/>
        <a:lstStyle/>
        <a:p>
          <a:endParaRPr lang="en-GB" sz="13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16A2EB3-875F-48F4-A046-70C863C73CD5}">
      <dgm:prSet custT="1"/>
      <dgm:spPr/>
      <dgm:t>
        <a:bodyPr/>
        <a:lstStyle/>
        <a:p>
          <a:pPr rtl="0">
            <a:buFont typeface="Verdana" panose="020B0604030504040204" pitchFamily="34" charset="0"/>
            <a:buChar char="–"/>
          </a:pPr>
          <a:r>
            <a:rPr lang="en-US" sz="1300" dirty="0">
              <a:solidFill>
                <a:schemeClr val="tx1"/>
              </a:solidFill>
              <a:latin typeface="Verdana"/>
              <a:ea typeface="Verdana"/>
            </a:rPr>
            <a:t>SRSG/ DO Principle/Chief Security Advisers Security Advisers</a:t>
          </a:r>
          <a:endParaRPr lang="en-GB" sz="1300" dirty="0">
            <a:solidFill>
              <a:schemeClr val="tx1"/>
            </a:solidFill>
            <a:latin typeface="Verdana"/>
            <a:ea typeface="Verdana"/>
          </a:endParaRPr>
        </a:p>
      </dgm:t>
    </dgm:pt>
    <dgm:pt modelId="{F534A947-883E-44E4-8B24-B1F6E3DACE2D}" type="parTrans" cxnId="{4E4409A7-316C-4BA8-A936-B0CC99D59F54}">
      <dgm:prSet/>
      <dgm:spPr/>
      <dgm:t>
        <a:bodyPr/>
        <a:lstStyle/>
        <a:p>
          <a:endParaRPr lang="en-GB" sz="1300">
            <a:solidFill>
              <a:schemeClr val="tx1"/>
            </a:solidFill>
          </a:endParaRPr>
        </a:p>
      </dgm:t>
    </dgm:pt>
    <dgm:pt modelId="{69C0CC19-1F0E-49AC-957A-D91098632994}" type="sibTrans" cxnId="{4E4409A7-316C-4BA8-A936-B0CC99D59F54}">
      <dgm:prSet/>
      <dgm:spPr/>
      <dgm:t>
        <a:bodyPr/>
        <a:lstStyle/>
        <a:p>
          <a:endParaRPr lang="en-GB" sz="1300">
            <a:solidFill>
              <a:schemeClr val="tx1"/>
            </a:solidFill>
          </a:endParaRPr>
        </a:p>
      </dgm:t>
    </dgm:pt>
    <dgm:pt modelId="{6544BCA4-E7CC-429F-86EF-FA5EF968CD70}" type="pres">
      <dgm:prSet presAssocID="{494E0996-0C01-4795-AFAC-E0C066D1BAA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9CD6D26-DD94-4A8C-B1C1-501B83224C90}" type="pres">
      <dgm:prSet presAssocID="{69B4B411-4526-4D0E-AC15-6CB59184E370}" presName="root" presStyleCnt="0"/>
      <dgm:spPr/>
    </dgm:pt>
    <dgm:pt modelId="{C1F7E337-3DF5-4C54-9A46-CE89A85FD3F6}" type="pres">
      <dgm:prSet presAssocID="{69B4B411-4526-4D0E-AC15-6CB59184E370}" presName="rootComposite" presStyleCnt="0"/>
      <dgm:spPr/>
    </dgm:pt>
    <dgm:pt modelId="{4D2E0E75-DC4E-47F8-BA70-12F432C18F06}" type="pres">
      <dgm:prSet presAssocID="{69B4B411-4526-4D0E-AC15-6CB59184E370}" presName="rootText" presStyleLbl="node1" presStyleIdx="0" presStyleCnt="3" custScaleX="235180"/>
      <dgm:spPr/>
    </dgm:pt>
    <dgm:pt modelId="{B4F04A57-06BC-4EE1-992D-4E62A8862F5E}" type="pres">
      <dgm:prSet presAssocID="{69B4B411-4526-4D0E-AC15-6CB59184E370}" presName="rootConnector" presStyleLbl="node1" presStyleIdx="0" presStyleCnt="3"/>
      <dgm:spPr/>
    </dgm:pt>
    <dgm:pt modelId="{18F1F262-2A1F-4135-9C8E-B5D03EDD31B8}" type="pres">
      <dgm:prSet presAssocID="{69B4B411-4526-4D0E-AC15-6CB59184E370}" presName="childShape" presStyleCnt="0"/>
      <dgm:spPr/>
    </dgm:pt>
    <dgm:pt modelId="{AF04E718-ED74-429E-BE25-B668640115DB}" type="pres">
      <dgm:prSet presAssocID="{B8C93F40-F860-43A3-8D04-822EB5E79F1E}" presName="Name13" presStyleLbl="parChTrans1D2" presStyleIdx="0" presStyleCnt="8"/>
      <dgm:spPr/>
    </dgm:pt>
    <dgm:pt modelId="{1C955150-5782-4F24-8A23-403EFD1633D6}" type="pres">
      <dgm:prSet presAssocID="{DF426523-B789-4A77-8682-218B40D36FAC}" presName="childText" presStyleLbl="bgAcc1" presStyleIdx="0" presStyleCnt="8" custScaleX="202108" custLinFactNeighborY="4667">
        <dgm:presLayoutVars>
          <dgm:bulletEnabled val="1"/>
        </dgm:presLayoutVars>
      </dgm:prSet>
      <dgm:spPr/>
    </dgm:pt>
    <dgm:pt modelId="{69D21FF4-3F37-4DD6-B21E-334893175925}" type="pres">
      <dgm:prSet presAssocID="{02D828EE-904C-4CE3-99C0-E7D1105C6552}" presName="Name13" presStyleLbl="parChTrans1D2" presStyleIdx="1" presStyleCnt="8"/>
      <dgm:spPr/>
    </dgm:pt>
    <dgm:pt modelId="{496AB201-D90A-4749-A055-CA4D32F1691A}" type="pres">
      <dgm:prSet presAssocID="{174BFAA4-DF60-4E21-A26B-516CD82E8895}" presName="childText" presStyleLbl="bgAcc1" presStyleIdx="1" presStyleCnt="8" custScaleX="202108" custLinFactNeighborY="4667">
        <dgm:presLayoutVars>
          <dgm:bulletEnabled val="1"/>
        </dgm:presLayoutVars>
      </dgm:prSet>
      <dgm:spPr/>
    </dgm:pt>
    <dgm:pt modelId="{713264E9-6099-48B8-BF16-C6BEE05717CB}" type="pres">
      <dgm:prSet presAssocID="{06E90986-4E2C-4547-AB3E-C2D0AC080733}" presName="root" presStyleCnt="0"/>
      <dgm:spPr/>
    </dgm:pt>
    <dgm:pt modelId="{F29AE844-ED98-4F94-BC6D-D6D7773A230B}" type="pres">
      <dgm:prSet presAssocID="{06E90986-4E2C-4547-AB3E-C2D0AC080733}" presName="rootComposite" presStyleCnt="0"/>
      <dgm:spPr/>
    </dgm:pt>
    <dgm:pt modelId="{391DBF26-A2BB-4E8C-AC73-06D0A96BB581}" type="pres">
      <dgm:prSet presAssocID="{06E90986-4E2C-4547-AB3E-C2D0AC080733}" presName="rootText" presStyleLbl="node1" presStyleIdx="1" presStyleCnt="3" custScaleX="235180"/>
      <dgm:spPr/>
    </dgm:pt>
    <dgm:pt modelId="{CEB1A74B-8C1A-4D49-96FD-92FD8DFD1BDD}" type="pres">
      <dgm:prSet presAssocID="{06E90986-4E2C-4547-AB3E-C2D0AC080733}" presName="rootConnector" presStyleLbl="node1" presStyleIdx="1" presStyleCnt="3"/>
      <dgm:spPr/>
    </dgm:pt>
    <dgm:pt modelId="{490B43F4-CD97-402E-98EC-FCA3219F8D67}" type="pres">
      <dgm:prSet presAssocID="{06E90986-4E2C-4547-AB3E-C2D0AC080733}" presName="childShape" presStyleCnt="0"/>
      <dgm:spPr/>
    </dgm:pt>
    <dgm:pt modelId="{CE522D81-384C-4639-AD00-4180716BF3BD}" type="pres">
      <dgm:prSet presAssocID="{CE8F96DF-40C2-4F5B-B551-A5985215A402}" presName="Name13" presStyleLbl="parChTrans1D2" presStyleIdx="2" presStyleCnt="8"/>
      <dgm:spPr/>
    </dgm:pt>
    <dgm:pt modelId="{A41A7102-035C-4542-83B3-BA98933FBB3E}" type="pres">
      <dgm:prSet presAssocID="{23CB436A-05D1-4A9B-8D4C-E0D11757623D}" presName="childText" presStyleLbl="bgAcc1" presStyleIdx="2" presStyleCnt="8" custScaleX="202108" custLinFactNeighborY="4667">
        <dgm:presLayoutVars>
          <dgm:bulletEnabled val="1"/>
        </dgm:presLayoutVars>
      </dgm:prSet>
      <dgm:spPr/>
    </dgm:pt>
    <dgm:pt modelId="{93D4E0AB-8CB4-48BB-BC27-E212EA6F328C}" type="pres">
      <dgm:prSet presAssocID="{DBBD8201-DFEE-45C9-A753-F7A6AEB19D83}" presName="Name13" presStyleLbl="parChTrans1D2" presStyleIdx="3" presStyleCnt="8"/>
      <dgm:spPr/>
    </dgm:pt>
    <dgm:pt modelId="{06C910C1-E09B-4D96-BA1A-0D3EA3C88E24}" type="pres">
      <dgm:prSet presAssocID="{F329EAF6-1B26-4A27-9E61-C0BE74244882}" presName="childText" presStyleLbl="bgAcc1" presStyleIdx="3" presStyleCnt="8" custScaleX="202108" custLinFactNeighborY="4667">
        <dgm:presLayoutVars>
          <dgm:bulletEnabled val="1"/>
        </dgm:presLayoutVars>
      </dgm:prSet>
      <dgm:spPr/>
    </dgm:pt>
    <dgm:pt modelId="{045D95B5-4DF9-45F6-B71C-D818246E6B2F}" type="pres">
      <dgm:prSet presAssocID="{5D2D1BC9-D3EE-483F-8C76-EB58F6B8EABA}" presName="Name13" presStyleLbl="parChTrans1D2" presStyleIdx="4" presStyleCnt="8"/>
      <dgm:spPr/>
    </dgm:pt>
    <dgm:pt modelId="{8DB631A4-BEE3-4E42-A5D3-9FDB5922CAFB}" type="pres">
      <dgm:prSet presAssocID="{8BEEB625-2A92-4133-83CE-5CFD70F888ED}" presName="childText" presStyleLbl="bgAcc1" presStyleIdx="4" presStyleCnt="8" custScaleX="202108" custLinFactNeighborY="4667">
        <dgm:presLayoutVars>
          <dgm:bulletEnabled val="1"/>
        </dgm:presLayoutVars>
      </dgm:prSet>
      <dgm:spPr/>
    </dgm:pt>
    <dgm:pt modelId="{0233D37A-FA52-41FA-9691-993B5113BD37}" type="pres">
      <dgm:prSet presAssocID="{6DAB238B-8094-447F-9D4B-39DC673D7BE6}" presName="Name13" presStyleLbl="parChTrans1D2" presStyleIdx="5" presStyleCnt="8"/>
      <dgm:spPr/>
    </dgm:pt>
    <dgm:pt modelId="{E9FE868C-73E3-466E-8690-609E02F695D7}" type="pres">
      <dgm:prSet presAssocID="{B5C88CA3-05E6-401D-8DDF-FD3F5C83D07D}" presName="childText" presStyleLbl="bgAcc1" presStyleIdx="5" presStyleCnt="8" custScaleX="202108" custLinFactNeighborY="4667">
        <dgm:presLayoutVars>
          <dgm:bulletEnabled val="1"/>
        </dgm:presLayoutVars>
      </dgm:prSet>
      <dgm:spPr/>
    </dgm:pt>
    <dgm:pt modelId="{1EDDD205-91E7-464A-9D20-987E9333CE1C}" type="pres">
      <dgm:prSet presAssocID="{45162EAC-5A96-4A45-9AC3-CD6639B6B2AC}" presName="Name13" presStyleLbl="parChTrans1D2" presStyleIdx="6" presStyleCnt="8"/>
      <dgm:spPr/>
    </dgm:pt>
    <dgm:pt modelId="{62EB8337-80E0-4B2A-8666-3318EF3C6CE6}" type="pres">
      <dgm:prSet presAssocID="{301D9B39-A159-4E01-B61B-109A0533FAF5}" presName="childText" presStyleLbl="bgAcc1" presStyleIdx="6" presStyleCnt="8" custScaleX="202108">
        <dgm:presLayoutVars>
          <dgm:bulletEnabled val="1"/>
        </dgm:presLayoutVars>
      </dgm:prSet>
      <dgm:spPr/>
    </dgm:pt>
    <dgm:pt modelId="{874575D1-FB38-41C4-9D74-53029E5C7A43}" type="pres">
      <dgm:prSet presAssocID="{46B9F9F3-FA8B-44A6-981E-78CAE8EC1B48}" presName="root" presStyleCnt="0"/>
      <dgm:spPr/>
    </dgm:pt>
    <dgm:pt modelId="{0849E118-3EE0-47CE-A0E0-B83B7CD127BA}" type="pres">
      <dgm:prSet presAssocID="{46B9F9F3-FA8B-44A6-981E-78CAE8EC1B48}" presName="rootComposite" presStyleCnt="0"/>
      <dgm:spPr/>
    </dgm:pt>
    <dgm:pt modelId="{1D0B822C-8192-4AE4-AA24-26CF84959834}" type="pres">
      <dgm:prSet presAssocID="{46B9F9F3-FA8B-44A6-981E-78CAE8EC1B48}" presName="rootText" presStyleLbl="node1" presStyleIdx="2" presStyleCnt="3" custScaleX="235180"/>
      <dgm:spPr/>
    </dgm:pt>
    <dgm:pt modelId="{CF393CDE-EE4D-4275-8942-D8B821DDAC16}" type="pres">
      <dgm:prSet presAssocID="{46B9F9F3-FA8B-44A6-981E-78CAE8EC1B48}" presName="rootConnector" presStyleLbl="node1" presStyleIdx="2" presStyleCnt="3"/>
      <dgm:spPr/>
    </dgm:pt>
    <dgm:pt modelId="{0647A84A-A3B6-4889-BF1C-7391B65D3AF3}" type="pres">
      <dgm:prSet presAssocID="{46B9F9F3-FA8B-44A6-981E-78CAE8EC1B48}" presName="childShape" presStyleCnt="0"/>
      <dgm:spPr/>
    </dgm:pt>
    <dgm:pt modelId="{B3B3772D-E703-4D1F-AE49-084AA4B79223}" type="pres">
      <dgm:prSet presAssocID="{4FCB61C8-CDD9-4033-B7F5-00382E0C17EC}" presName="Name13" presStyleLbl="parChTrans1D2" presStyleIdx="7" presStyleCnt="8"/>
      <dgm:spPr/>
    </dgm:pt>
    <dgm:pt modelId="{5BC65C3F-3674-4412-86A4-8E419E1622ED}" type="pres">
      <dgm:prSet presAssocID="{33D68D24-C7FE-43C1-91B3-27DE00A8327B}" presName="childText" presStyleLbl="bgAcc1" presStyleIdx="7" presStyleCnt="8" custScaleX="202108" custScaleY="240005">
        <dgm:presLayoutVars>
          <dgm:bulletEnabled val="1"/>
        </dgm:presLayoutVars>
      </dgm:prSet>
      <dgm:spPr/>
    </dgm:pt>
  </dgm:ptLst>
  <dgm:cxnLst>
    <dgm:cxn modelId="{155A8106-66B1-4BFB-9B3D-0E5071F2C9C0}" srcId="{494E0996-0C01-4795-AFAC-E0C066D1BAA0}" destId="{06E90986-4E2C-4547-AB3E-C2D0AC080733}" srcOrd="1" destOrd="0" parTransId="{48E09C0B-224E-41B4-8A27-7D4B656F9584}" sibTransId="{41AFEF14-55D2-4C5E-AF2C-2737399095E2}"/>
    <dgm:cxn modelId="{D64D9507-8C7B-434A-B6E0-688829ABEFF4}" type="presOf" srcId="{CE8F96DF-40C2-4F5B-B551-A5985215A402}" destId="{CE522D81-384C-4639-AD00-4180716BF3BD}" srcOrd="0" destOrd="0" presId="urn:microsoft.com/office/officeart/2005/8/layout/hierarchy3"/>
    <dgm:cxn modelId="{D5C2130E-B2D7-4D6A-AA35-BAB27AA02187}" srcId="{06E90986-4E2C-4547-AB3E-C2D0AC080733}" destId="{23CB436A-05D1-4A9B-8D4C-E0D11757623D}" srcOrd="0" destOrd="0" parTransId="{CE8F96DF-40C2-4F5B-B551-A5985215A402}" sibTransId="{747071FE-DDA6-4DE1-9523-F1AD31BB1289}"/>
    <dgm:cxn modelId="{3BB8C712-3AF7-4053-9AAF-49A7ADBF9594}" srcId="{69B4B411-4526-4D0E-AC15-6CB59184E370}" destId="{DF426523-B789-4A77-8682-218B40D36FAC}" srcOrd="0" destOrd="0" parTransId="{B8C93F40-F860-43A3-8D04-822EB5E79F1E}" sibTransId="{5E31FAA8-1D75-4363-A3F6-D676CD0124FD}"/>
    <dgm:cxn modelId="{BBACC61C-8778-48CE-BD12-72648F23C57D}" srcId="{06E90986-4E2C-4547-AB3E-C2D0AC080733}" destId="{301D9B39-A159-4E01-B61B-109A0533FAF5}" srcOrd="4" destOrd="0" parTransId="{45162EAC-5A96-4A45-9AC3-CD6639B6B2AC}" sibTransId="{396B9219-E9D9-47AF-A8B0-3E453DA580AA}"/>
    <dgm:cxn modelId="{817FE31E-9C4F-48A7-B494-18400DC41C58}" type="presOf" srcId="{69B4B411-4526-4D0E-AC15-6CB59184E370}" destId="{B4F04A57-06BC-4EE1-992D-4E62A8862F5E}" srcOrd="1" destOrd="0" presId="urn:microsoft.com/office/officeart/2005/8/layout/hierarchy3"/>
    <dgm:cxn modelId="{4E91AD1F-4CC6-465D-85F4-784ADAEFB466}" type="presOf" srcId="{4FCB61C8-CDD9-4033-B7F5-00382E0C17EC}" destId="{B3B3772D-E703-4D1F-AE49-084AA4B79223}" srcOrd="0" destOrd="0" presId="urn:microsoft.com/office/officeart/2005/8/layout/hierarchy3"/>
    <dgm:cxn modelId="{0CA7922C-717F-47C7-9E59-616C8750D044}" type="presOf" srcId="{301D9B39-A159-4E01-B61B-109A0533FAF5}" destId="{62EB8337-80E0-4B2A-8666-3318EF3C6CE6}" srcOrd="0" destOrd="0" presId="urn:microsoft.com/office/officeart/2005/8/layout/hierarchy3"/>
    <dgm:cxn modelId="{4BD6822E-A3FF-4248-836B-1AA54CDE4C36}" srcId="{06E90986-4E2C-4547-AB3E-C2D0AC080733}" destId="{F329EAF6-1B26-4A27-9E61-C0BE74244882}" srcOrd="1" destOrd="0" parTransId="{DBBD8201-DFEE-45C9-A753-F7A6AEB19D83}" sibTransId="{59BC9FC4-FDE2-4424-83E5-ED3B95DFF6A5}"/>
    <dgm:cxn modelId="{54C49836-AB79-476D-886E-C2D7C87B9FB3}" type="presOf" srcId="{46B9F9F3-FA8B-44A6-981E-78CAE8EC1B48}" destId="{CF393CDE-EE4D-4275-8942-D8B821DDAC16}" srcOrd="1" destOrd="0" presId="urn:microsoft.com/office/officeart/2005/8/layout/hierarchy3"/>
    <dgm:cxn modelId="{7C58CA37-946E-4C1A-BC1C-988851B57526}" type="presOf" srcId="{DF426523-B789-4A77-8682-218B40D36FAC}" destId="{1C955150-5782-4F24-8A23-403EFD1633D6}" srcOrd="0" destOrd="0" presId="urn:microsoft.com/office/officeart/2005/8/layout/hierarchy3"/>
    <dgm:cxn modelId="{79D00264-CF28-4510-8794-BF4E8B4F7782}" type="presOf" srcId="{494E0996-0C01-4795-AFAC-E0C066D1BAA0}" destId="{6544BCA4-E7CC-429F-86EF-FA5EF968CD70}" srcOrd="0" destOrd="0" presId="urn:microsoft.com/office/officeart/2005/8/layout/hierarchy3"/>
    <dgm:cxn modelId="{5499B747-607C-4B6C-9490-8CE6DDE3103C}" srcId="{06E90986-4E2C-4547-AB3E-C2D0AC080733}" destId="{B5C88CA3-05E6-401D-8DDF-FD3F5C83D07D}" srcOrd="3" destOrd="0" parTransId="{6DAB238B-8094-447F-9D4B-39DC673D7BE6}" sibTransId="{54FFE1FA-867A-4463-8A5F-6DB0046801C5}"/>
    <dgm:cxn modelId="{0620F84A-F14B-4951-8648-673B9D2F2AD1}" type="presOf" srcId="{02D828EE-904C-4CE3-99C0-E7D1105C6552}" destId="{69D21FF4-3F37-4DD6-B21E-334893175925}" srcOrd="0" destOrd="0" presId="urn:microsoft.com/office/officeart/2005/8/layout/hierarchy3"/>
    <dgm:cxn modelId="{1CFD6E6E-E69B-41F9-B157-8029430A9B9D}" srcId="{69B4B411-4526-4D0E-AC15-6CB59184E370}" destId="{174BFAA4-DF60-4E21-A26B-516CD82E8895}" srcOrd="1" destOrd="0" parTransId="{02D828EE-904C-4CE3-99C0-E7D1105C6552}" sibTransId="{93AFA5B0-AC7A-496A-9D6B-70288114D99C}"/>
    <dgm:cxn modelId="{088D6571-03AB-4F6B-ABD4-F0C266D7BB83}" srcId="{46B9F9F3-FA8B-44A6-981E-78CAE8EC1B48}" destId="{33D68D24-C7FE-43C1-91B3-27DE00A8327B}" srcOrd="0" destOrd="0" parTransId="{4FCB61C8-CDD9-4033-B7F5-00382E0C17EC}" sibTransId="{85970A72-BCF6-4F5D-B12E-0205EBD85C9C}"/>
    <dgm:cxn modelId="{03444256-F487-4E55-ACD8-A92053AB2226}" type="presOf" srcId="{B5C88CA3-05E6-401D-8DDF-FD3F5C83D07D}" destId="{E9FE868C-73E3-466E-8690-609E02F695D7}" srcOrd="0" destOrd="0" presId="urn:microsoft.com/office/officeart/2005/8/layout/hierarchy3"/>
    <dgm:cxn modelId="{04592E58-2479-4777-8A9E-8EA38F0B9065}" type="presOf" srcId="{69B4B411-4526-4D0E-AC15-6CB59184E370}" destId="{4D2E0E75-DC4E-47F8-BA70-12F432C18F06}" srcOrd="0" destOrd="0" presId="urn:microsoft.com/office/officeart/2005/8/layout/hierarchy3"/>
    <dgm:cxn modelId="{A50FC459-E9C8-4CD0-B80E-648B18337DBE}" type="presOf" srcId="{6DAB238B-8094-447F-9D4B-39DC673D7BE6}" destId="{0233D37A-FA52-41FA-9691-993B5113BD37}" srcOrd="0" destOrd="0" presId="urn:microsoft.com/office/officeart/2005/8/layout/hierarchy3"/>
    <dgm:cxn modelId="{EE44155A-9588-46BF-908A-F6B279398EF7}" type="presOf" srcId="{33D68D24-C7FE-43C1-91B3-27DE00A8327B}" destId="{5BC65C3F-3674-4412-86A4-8E419E1622ED}" srcOrd="0" destOrd="0" presId="urn:microsoft.com/office/officeart/2005/8/layout/hierarchy3"/>
    <dgm:cxn modelId="{2C0349A4-FC35-4F59-B872-4F2606C8BDAF}" srcId="{494E0996-0C01-4795-AFAC-E0C066D1BAA0}" destId="{46B9F9F3-FA8B-44A6-981E-78CAE8EC1B48}" srcOrd="2" destOrd="0" parTransId="{6E502BB7-115B-4C01-8146-C85C63212A70}" sibTransId="{8E454057-482C-4C7B-8D08-1887AFE045A4}"/>
    <dgm:cxn modelId="{4E4409A7-316C-4BA8-A936-B0CC99D59F54}" srcId="{33D68D24-C7FE-43C1-91B3-27DE00A8327B}" destId="{E16A2EB3-875F-48F4-A046-70C863C73CD5}" srcOrd="0" destOrd="0" parTransId="{F534A947-883E-44E4-8B24-B1F6E3DACE2D}" sibTransId="{69C0CC19-1F0E-49AC-957A-D91098632994}"/>
    <dgm:cxn modelId="{14E48CA7-6700-4EAB-8683-4D85082CD18E}" type="presOf" srcId="{5D2D1BC9-D3EE-483F-8C76-EB58F6B8EABA}" destId="{045D95B5-4DF9-45F6-B71C-D818246E6B2F}" srcOrd="0" destOrd="0" presId="urn:microsoft.com/office/officeart/2005/8/layout/hierarchy3"/>
    <dgm:cxn modelId="{6CC2E3B5-B00B-49B7-A716-4661EF3C5129}" type="presOf" srcId="{45162EAC-5A96-4A45-9AC3-CD6639B6B2AC}" destId="{1EDDD205-91E7-464A-9D20-987E9333CE1C}" srcOrd="0" destOrd="0" presId="urn:microsoft.com/office/officeart/2005/8/layout/hierarchy3"/>
    <dgm:cxn modelId="{C9DDE8C1-9DA9-49BE-AC69-C70DD1C3B275}" type="presOf" srcId="{23CB436A-05D1-4A9B-8D4C-E0D11757623D}" destId="{A41A7102-035C-4542-83B3-BA98933FBB3E}" srcOrd="0" destOrd="0" presId="urn:microsoft.com/office/officeart/2005/8/layout/hierarchy3"/>
    <dgm:cxn modelId="{E291A3C5-5F96-4EC5-97CC-63B9368AF947}" type="presOf" srcId="{F329EAF6-1B26-4A27-9E61-C0BE74244882}" destId="{06C910C1-E09B-4D96-BA1A-0D3EA3C88E24}" srcOrd="0" destOrd="0" presId="urn:microsoft.com/office/officeart/2005/8/layout/hierarchy3"/>
    <dgm:cxn modelId="{85C204CF-111E-4DCD-AC5D-869499F88133}" srcId="{06E90986-4E2C-4547-AB3E-C2D0AC080733}" destId="{8BEEB625-2A92-4133-83CE-5CFD70F888ED}" srcOrd="2" destOrd="0" parTransId="{5D2D1BC9-D3EE-483F-8C76-EB58F6B8EABA}" sibTransId="{12DAC2A3-A6EF-451A-9E8E-523F6149EFF1}"/>
    <dgm:cxn modelId="{758932D0-37E2-4207-9F05-D29982F622A3}" type="presOf" srcId="{8BEEB625-2A92-4133-83CE-5CFD70F888ED}" destId="{8DB631A4-BEE3-4E42-A5D3-9FDB5922CAFB}" srcOrd="0" destOrd="0" presId="urn:microsoft.com/office/officeart/2005/8/layout/hierarchy3"/>
    <dgm:cxn modelId="{AD2642DB-A55C-44D5-81D3-FFBD907D3062}" type="presOf" srcId="{06E90986-4E2C-4547-AB3E-C2D0AC080733}" destId="{391DBF26-A2BB-4E8C-AC73-06D0A96BB581}" srcOrd="0" destOrd="0" presId="urn:microsoft.com/office/officeart/2005/8/layout/hierarchy3"/>
    <dgm:cxn modelId="{BF4946DB-5887-4F7B-BE5B-FECD2215BBED}" type="presOf" srcId="{06E90986-4E2C-4547-AB3E-C2D0AC080733}" destId="{CEB1A74B-8C1A-4D49-96FD-92FD8DFD1BDD}" srcOrd="1" destOrd="0" presId="urn:microsoft.com/office/officeart/2005/8/layout/hierarchy3"/>
    <dgm:cxn modelId="{368A31DD-D069-4787-A8CA-D5D5FE47CE59}" srcId="{494E0996-0C01-4795-AFAC-E0C066D1BAA0}" destId="{69B4B411-4526-4D0E-AC15-6CB59184E370}" srcOrd="0" destOrd="0" parTransId="{CE56B092-FA08-4FF2-A8CE-3903C8F07A0E}" sibTransId="{D4263FA6-66E7-42F3-8EB1-A40FB3FF37EA}"/>
    <dgm:cxn modelId="{BC6F74E1-9621-4C15-8015-82999DBAAF5F}" type="presOf" srcId="{46B9F9F3-FA8B-44A6-981E-78CAE8EC1B48}" destId="{1D0B822C-8192-4AE4-AA24-26CF84959834}" srcOrd="0" destOrd="0" presId="urn:microsoft.com/office/officeart/2005/8/layout/hierarchy3"/>
    <dgm:cxn modelId="{E17512EE-BA1F-42C9-AE93-DEED28D04A41}" type="presOf" srcId="{E16A2EB3-875F-48F4-A046-70C863C73CD5}" destId="{5BC65C3F-3674-4412-86A4-8E419E1622ED}" srcOrd="0" destOrd="1" presId="urn:microsoft.com/office/officeart/2005/8/layout/hierarchy3"/>
    <dgm:cxn modelId="{9B819CF1-2BF3-44E2-8899-EF9A98AA7CA3}" type="presOf" srcId="{B8C93F40-F860-43A3-8D04-822EB5E79F1E}" destId="{AF04E718-ED74-429E-BE25-B668640115DB}" srcOrd="0" destOrd="0" presId="urn:microsoft.com/office/officeart/2005/8/layout/hierarchy3"/>
    <dgm:cxn modelId="{E970B9F2-8F5D-47CB-9DF1-315316AB4070}" type="presOf" srcId="{174BFAA4-DF60-4E21-A26B-516CD82E8895}" destId="{496AB201-D90A-4749-A055-CA4D32F1691A}" srcOrd="0" destOrd="0" presId="urn:microsoft.com/office/officeart/2005/8/layout/hierarchy3"/>
    <dgm:cxn modelId="{34F72DFC-611B-476A-A3D8-01405C98D775}" type="presOf" srcId="{DBBD8201-DFEE-45C9-A753-F7A6AEB19D83}" destId="{93D4E0AB-8CB4-48BB-BC27-E212EA6F328C}" srcOrd="0" destOrd="0" presId="urn:microsoft.com/office/officeart/2005/8/layout/hierarchy3"/>
    <dgm:cxn modelId="{138BB5CE-B22A-4538-848B-E79CB014ED47}" type="presParOf" srcId="{6544BCA4-E7CC-429F-86EF-FA5EF968CD70}" destId="{29CD6D26-DD94-4A8C-B1C1-501B83224C90}" srcOrd="0" destOrd="0" presId="urn:microsoft.com/office/officeart/2005/8/layout/hierarchy3"/>
    <dgm:cxn modelId="{18CCBEDA-0986-4637-9048-27EFB47216FF}" type="presParOf" srcId="{29CD6D26-DD94-4A8C-B1C1-501B83224C90}" destId="{C1F7E337-3DF5-4C54-9A46-CE89A85FD3F6}" srcOrd="0" destOrd="0" presId="urn:microsoft.com/office/officeart/2005/8/layout/hierarchy3"/>
    <dgm:cxn modelId="{D0E59CD7-6765-4505-B02C-B6D87CBFB4A3}" type="presParOf" srcId="{C1F7E337-3DF5-4C54-9A46-CE89A85FD3F6}" destId="{4D2E0E75-DC4E-47F8-BA70-12F432C18F06}" srcOrd="0" destOrd="0" presId="urn:microsoft.com/office/officeart/2005/8/layout/hierarchy3"/>
    <dgm:cxn modelId="{DBF88496-3572-4008-A517-F421FFC1642B}" type="presParOf" srcId="{C1F7E337-3DF5-4C54-9A46-CE89A85FD3F6}" destId="{B4F04A57-06BC-4EE1-992D-4E62A8862F5E}" srcOrd="1" destOrd="0" presId="urn:microsoft.com/office/officeart/2005/8/layout/hierarchy3"/>
    <dgm:cxn modelId="{2A72CC12-407B-4AF0-98CB-53B4A6A18AE0}" type="presParOf" srcId="{29CD6D26-DD94-4A8C-B1C1-501B83224C90}" destId="{18F1F262-2A1F-4135-9C8E-B5D03EDD31B8}" srcOrd="1" destOrd="0" presId="urn:microsoft.com/office/officeart/2005/8/layout/hierarchy3"/>
    <dgm:cxn modelId="{68B0A14A-B970-47B2-86C0-BD6CDF421080}" type="presParOf" srcId="{18F1F262-2A1F-4135-9C8E-B5D03EDD31B8}" destId="{AF04E718-ED74-429E-BE25-B668640115DB}" srcOrd="0" destOrd="0" presId="urn:microsoft.com/office/officeart/2005/8/layout/hierarchy3"/>
    <dgm:cxn modelId="{C1CE3294-7717-4AAD-BD41-544E08050C93}" type="presParOf" srcId="{18F1F262-2A1F-4135-9C8E-B5D03EDD31B8}" destId="{1C955150-5782-4F24-8A23-403EFD1633D6}" srcOrd="1" destOrd="0" presId="urn:microsoft.com/office/officeart/2005/8/layout/hierarchy3"/>
    <dgm:cxn modelId="{6C1F15DB-0F85-4AB4-8C23-D25804D128F6}" type="presParOf" srcId="{18F1F262-2A1F-4135-9C8E-B5D03EDD31B8}" destId="{69D21FF4-3F37-4DD6-B21E-334893175925}" srcOrd="2" destOrd="0" presId="urn:microsoft.com/office/officeart/2005/8/layout/hierarchy3"/>
    <dgm:cxn modelId="{11B52301-64A2-4E1E-A5D6-3DA312FF5B5C}" type="presParOf" srcId="{18F1F262-2A1F-4135-9C8E-B5D03EDD31B8}" destId="{496AB201-D90A-4749-A055-CA4D32F1691A}" srcOrd="3" destOrd="0" presId="urn:microsoft.com/office/officeart/2005/8/layout/hierarchy3"/>
    <dgm:cxn modelId="{6992156A-6C68-42A5-920F-B2765F4DDAD7}" type="presParOf" srcId="{6544BCA4-E7CC-429F-86EF-FA5EF968CD70}" destId="{713264E9-6099-48B8-BF16-C6BEE05717CB}" srcOrd="1" destOrd="0" presId="urn:microsoft.com/office/officeart/2005/8/layout/hierarchy3"/>
    <dgm:cxn modelId="{6312DE10-999E-49FA-85A2-4985ACF611F8}" type="presParOf" srcId="{713264E9-6099-48B8-BF16-C6BEE05717CB}" destId="{F29AE844-ED98-4F94-BC6D-D6D7773A230B}" srcOrd="0" destOrd="0" presId="urn:microsoft.com/office/officeart/2005/8/layout/hierarchy3"/>
    <dgm:cxn modelId="{16255081-38FC-4528-B4CD-3C46C261C532}" type="presParOf" srcId="{F29AE844-ED98-4F94-BC6D-D6D7773A230B}" destId="{391DBF26-A2BB-4E8C-AC73-06D0A96BB581}" srcOrd="0" destOrd="0" presId="urn:microsoft.com/office/officeart/2005/8/layout/hierarchy3"/>
    <dgm:cxn modelId="{C16F33AD-C655-414E-AA8E-BE3011CC5BAE}" type="presParOf" srcId="{F29AE844-ED98-4F94-BC6D-D6D7773A230B}" destId="{CEB1A74B-8C1A-4D49-96FD-92FD8DFD1BDD}" srcOrd="1" destOrd="0" presId="urn:microsoft.com/office/officeart/2005/8/layout/hierarchy3"/>
    <dgm:cxn modelId="{BBDDA1A8-E2DE-4702-A729-EB5BE896FD3E}" type="presParOf" srcId="{713264E9-6099-48B8-BF16-C6BEE05717CB}" destId="{490B43F4-CD97-402E-98EC-FCA3219F8D67}" srcOrd="1" destOrd="0" presId="urn:microsoft.com/office/officeart/2005/8/layout/hierarchy3"/>
    <dgm:cxn modelId="{DC43270C-AAA6-440C-843F-5E139B9754E8}" type="presParOf" srcId="{490B43F4-CD97-402E-98EC-FCA3219F8D67}" destId="{CE522D81-384C-4639-AD00-4180716BF3BD}" srcOrd="0" destOrd="0" presId="urn:microsoft.com/office/officeart/2005/8/layout/hierarchy3"/>
    <dgm:cxn modelId="{8725B095-E1CB-4C15-B1F4-DDCAC948E6E8}" type="presParOf" srcId="{490B43F4-CD97-402E-98EC-FCA3219F8D67}" destId="{A41A7102-035C-4542-83B3-BA98933FBB3E}" srcOrd="1" destOrd="0" presId="urn:microsoft.com/office/officeart/2005/8/layout/hierarchy3"/>
    <dgm:cxn modelId="{65F5F97F-AA7E-4B94-BE4C-95BA1585F081}" type="presParOf" srcId="{490B43F4-CD97-402E-98EC-FCA3219F8D67}" destId="{93D4E0AB-8CB4-48BB-BC27-E212EA6F328C}" srcOrd="2" destOrd="0" presId="urn:microsoft.com/office/officeart/2005/8/layout/hierarchy3"/>
    <dgm:cxn modelId="{14D20A0F-E2FD-412B-B79F-70EDE859B6FC}" type="presParOf" srcId="{490B43F4-CD97-402E-98EC-FCA3219F8D67}" destId="{06C910C1-E09B-4D96-BA1A-0D3EA3C88E24}" srcOrd="3" destOrd="0" presId="urn:microsoft.com/office/officeart/2005/8/layout/hierarchy3"/>
    <dgm:cxn modelId="{C5BB8643-2054-4BA1-967D-D1E52AF674E9}" type="presParOf" srcId="{490B43F4-CD97-402E-98EC-FCA3219F8D67}" destId="{045D95B5-4DF9-45F6-B71C-D818246E6B2F}" srcOrd="4" destOrd="0" presId="urn:microsoft.com/office/officeart/2005/8/layout/hierarchy3"/>
    <dgm:cxn modelId="{252AD0BD-5BC1-4914-99A5-2755C6F5918B}" type="presParOf" srcId="{490B43F4-CD97-402E-98EC-FCA3219F8D67}" destId="{8DB631A4-BEE3-4E42-A5D3-9FDB5922CAFB}" srcOrd="5" destOrd="0" presId="urn:microsoft.com/office/officeart/2005/8/layout/hierarchy3"/>
    <dgm:cxn modelId="{21C2A59B-9A06-4A5F-AC8A-17E318F68769}" type="presParOf" srcId="{490B43F4-CD97-402E-98EC-FCA3219F8D67}" destId="{0233D37A-FA52-41FA-9691-993B5113BD37}" srcOrd="6" destOrd="0" presId="urn:microsoft.com/office/officeart/2005/8/layout/hierarchy3"/>
    <dgm:cxn modelId="{63F0E8CB-CDA0-42BC-B7AF-B84B1B3E3E0F}" type="presParOf" srcId="{490B43F4-CD97-402E-98EC-FCA3219F8D67}" destId="{E9FE868C-73E3-466E-8690-609E02F695D7}" srcOrd="7" destOrd="0" presId="urn:microsoft.com/office/officeart/2005/8/layout/hierarchy3"/>
    <dgm:cxn modelId="{80BCF642-81A2-4643-B286-7CDFDE404D44}" type="presParOf" srcId="{490B43F4-CD97-402E-98EC-FCA3219F8D67}" destId="{1EDDD205-91E7-464A-9D20-987E9333CE1C}" srcOrd="8" destOrd="0" presId="urn:microsoft.com/office/officeart/2005/8/layout/hierarchy3"/>
    <dgm:cxn modelId="{52C506E0-F06D-4C35-B17F-17EBC5BC7539}" type="presParOf" srcId="{490B43F4-CD97-402E-98EC-FCA3219F8D67}" destId="{62EB8337-80E0-4B2A-8666-3318EF3C6CE6}" srcOrd="9" destOrd="0" presId="urn:microsoft.com/office/officeart/2005/8/layout/hierarchy3"/>
    <dgm:cxn modelId="{20F95E8E-F9E3-4025-9539-C0C269205C14}" type="presParOf" srcId="{6544BCA4-E7CC-429F-86EF-FA5EF968CD70}" destId="{874575D1-FB38-41C4-9D74-53029E5C7A43}" srcOrd="2" destOrd="0" presId="urn:microsoft.com/office/officeart/2005/8/layout/hierarchy3"/>
    <dgm:cxn modelId="{26D33E62-CBDD-42F9-8CD7-963848EE60F5}" type="presParOf" srcId="{874575D1-FB38-41C4-9D74-53029E5C7A43}" destId="{0849E118-3EE0-47CE-A0E0-B83B7CD127BA}" srcOrd="0" destOrd="0" presId="urn:microsoft.com/office/officeart/2005/8/layout/hierarchy3"/>
    <dgm:cxn modelId="{55ABA4C6-A5AF-4C2E-A355-BD53D7A0ECB2}" type="presParOf" srcId="{0849E118-3EE0-47CE-A0E0-B83B7CD127BA}" destId="{1D0B822C-8192-4AE4-AA24-26CF84959834}" srcOrd="0" destOrd="0" presId="urn:microsoft.com/office/officeart/2005/8/layout/hierarchy3"/>
    <dgm:cxn modelId="{8EEE023C-7BAD-487E-A98B-E9C68D165418}" type="presParOf" srcId="{0849E118-3EE0-47CE-A0E0-B83B7CD127BA}" destId="{CF393CDE-EE4D-4275-8942-D8B821DDAC16}" srcOrd="1" destOrd="0" presId="urn:microsoft.com/office/officeart/2005/8/layout/hierarchy3"/>
    <dgm:cxn modelId="{533601B4-D323-45B7-A190-150726D37464}" type="presParOf" srcId="{874575D1-FB38-41C4-9D74-53029E5C7A43}" destId="{0647A84A-A3B6-4889-BF1C-7391B65D3AF3}" srcOrd="1" destOrd="0" presId="urn:microsoft.com/office/officeart/2005/8/layout/hierarchy3"/>
    <dgm:cxn modelId="{20D86287-94E2-4009-B68A-F21DCB78833B}" type="presParOf" srcId="{0647A84A-A3B6-4889-BF1C-7391B65D3AF3}" destId="{B3B3772D-E703-4D1F-AE49-084AA4B79223}" srcOrd="0" destOrd="0" presId="urn:microsoft.com/office/officeart/2005/8/layout/hierarchy3"/>
    <dgm:cxn modelId="{2DDCC499-D81A-4CA7-9CFE-32C1D2C3A0F2}" type="presParOf" srcId="{0647A84A-A3B6-4889-BF1C-7391B65D3AF3}" destId="{5BC65C3F-3674-4412-86A4-8E419E1622ED}" srcOrd="1" destOrd="0" presId="urn:microsoft.com/office/officeart/2005/8/layout/hierarchy3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70A00B8-BB79-45C0-A044-28A6A754836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40E4646-4FBF-417D-9257-B45D59E74DEC}">
      <dgm:prSet phldrT="[Text]" custT="1"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US" sz="2000" b="1" dirty="0">
              <a:latin typeface="Verdana" panose="020B0604030504040204" pitchFamily="34" charset="0"/>
              <a:ea typeface="Verdana" panose="020B0604030504040204" pitchFamily="34" charset="0"/>
            </a:rPr>
            <a:t>Step 1</a:t>
          </a:r>
          <a:endParaRPr lang="en-GB" sz="2000" b="1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37227C7-009D-4EAD-941E-AF84EC67540A}" type="parTrans" cxnId="{D9D7AD13-4C1B-4EB6-B4E6-2AA98B03F542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25B2FE7-19FF-40DC-B071-314420D24738}" type="sibTrans" cxnId="{D9D7AD13-4C1B-4EB6-B4E6-2AA98B03F542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3C4F8BA-2F5E-4BBB-85B1-779839EABFC4}">
      <dgm:prSet phldrT="[Text]" custT="1"/>
      <dgm:spPr>
        <a:solidFill>
          <a:schemeClr val="bg1">
            <a:alpha val="90000"/>
          </a:schemeClr>
        </a:solidFill>
      </dgm:spPr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US" sz="2000" dirty="0">
              <a:latin typeface="Verdana" panose="020B0604030504040204" pitchFamily="34" charset="0"/>
              <a:ea typeface="Verdana" panose="020B0604030504040204" pitchFamily="34" charset="0"/>
            </a:rPr>
            <a:t>Geographical Scope and Timeframe</a:t>
          </a:r>
          <a:endParaRPr lang="en-GB" sz="20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3B669BB-67B9-4862-BBF0-7760DFD1A77C}" type="parTrans" cxnId="{0D48F5D0-F037-4855-A678-86DF6382DA09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341AC7E-8202-49EA-9456-78ADB44A5200}" type="sibTrans" cxnId="{0D48F5D0-F037-4855-A678-86DF6382DA09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F3A74E8-0205-40D4-938C-1E54AF2B62CE}">
      <dgm:prSet phldrT="[Text]" custT="1"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US" sz="2000" b="1" dirty="0">
              <a:latin typeface="Verdana" panose="020B0604030504040204" pitchFamily="34" charset="0"/>
              <a:ea typeface="Verdana" panose="020B0604030504040204" pitchFamily="34" charset="0"/>
            </a:rPr>
            <a:t>Step 2</a:t>
          </a:r>
          <a:endParaRPr lang="en-GB" sz="2000" b="1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36E5819-9CF8-4A51-B903-3F005D063666}" type="parTrans" cxnId="{5B54B2ED-1BB7-41FC-9D72-58A5FA8E2E71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8C5EBEF-A947-4924-B7FA-433008582264}" type="sibTrans" cxnId="{5B54B2ED-1BB7-41FC-9D72-58A5FA8E2E71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EC830F7-5D4D-430F-A4BD-C64363B0DC1C}">
      <dgm:prSet phldrT="[Text]" custT="1"/>
      <dgm:spPr>
        <a:solidFill>
          <a:schemeClr val="bg1">
            <a:alpha val="90000"/>
          </a:schemeClr>
        </a:solidFill>
      </dgm:spPr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US" sz="2000" dirty="0">
              <a:latin typeface="Verdana" panose="020B0604030504040204" pitchFamily="34" charset="0"/>
              <a:ea typeface="Verdana" panose="020B0604030504040204" pitchFamily="34" charset="0"/>
            </a:rPr>
            <a:t>Situational Analysis</a:t>
          </a:r>
          <a:endParaRPr lang="en-GB" sz="20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0C06719-55D1-4383-9221-FDF341462854}" type="parTrans" cxnId="{0608F08A-AC84-4503-B53F-2DFCA21F7FE2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23D474E-A276-4AB0-AEE8-6B4CADAACB56}" type="sibTrans" cxnId="{0608F08A-AC84-4503-B53F-2DFCA21F7FE2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08AA8BA-9646-4919-868E-AECB9924E38E}">
      <dgm:prSet phldrT="[Text]" custT="1"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US" sz="2000" b="1" dirty="0">
              <a:latin typeface="Verdana" panose="020B0604030504040204" pitchFamily="34" charset="0"/>
              <a:ea typeface="Verdana" panose="020B0604030504040204" pitchFamily="34" charset="0"/>
            </a:rPr>
            <a:t>Step 3</a:t>
          </a:r>
          <a:endParaRPr lang="en-GB" sz="2000" b="1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2BA4393-F3C1-4B91-94EA-354C661D5BF8}" type="parTrans" cxnId="{A0D60C89-3D4C-4E53-88CD-36DAF4C302B3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93900C4-E675-4856-818D-837C929C98D1}" type="sibTrans" cxnId="{A0D60C89-3D4C-4E53-88CD-36DAF4C302B3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23C3798-3D35-469F-95A8-9E3FD8E1F1E0}">
      <dgm:prSet phldrT="[Text]" custT="1"/>
      <dgm:spPr>
        <a:solidFill>
          <a:schemeClr val="bg1">
            <a:alpha val="90000"/>
          </a:schemeClr>
        </a:solidFill>
      </dgm:spPr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US" sz="2000" dirty="0">
              <a:latin typeface="Verdana" panose="020B0604030504040204" pitchFamily="34" charset="0"/>
              <a:ea typeface="Verdana" panose="020B0604030504040204" pitchFamily="34" charset="0"/>
            </a:rPr>
            <a:t>Programme Assessment</a:t>
          </a:r>
          <a:endParaRPr lang="en-GB" sz="20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CE6063B-DB92-4393-939A-E619B94820B0}" type="parTrans" cxnId="{C4986BCB-F8C3-4993-9A1E-BA04CE94EDF1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F2318C2-4B28-4761-B25A-B7D4E2C6C62B}" type="sibTrans" cxnId="{C4986BCB-F8C3-4993-9A1E-BA04CE94EDF1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A2983A6-112B-4F77-9B95-8653578588B0}">
      <dgm:prSet phldrT="[Text]" custT="1"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US" sz="2000" b="1" dirty="0">
              <a:latin typeface="Verdana" panose="020B0604030504040204" pitchFamily="34" charset="0"/>
              <a:ea typeface="Verdana" panose="020B0604030504040204" pitchFamily="34" charset="0"/>
            </a:rPr>
            <a:t>Step 4</a:t>
          </a:r>
          <a:endParaRPr lang="en-GB" sz="2000" b="1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1C28FD5-4810-4148-A893-7E320107D2CA}" type="parTrans" cxnId="{2C519750-463A-4047-8D02-1ADFDA351B7A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5611C6F-3C36-40E1-BE96-5672A43AEB16}" type="sibTrans" cxnId="{2C519750-463A-4047-8D02-1ADFDA351B7A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CD0792A-89FF-4E65-AA36-0092B214FB1A}">
      <dgm:prSet phldrT="[Text]" custT="1"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US" sz="2000" b="1" dirty="0">
              <a:latin typeface="Verdana" panose="020B0604030504040204" pitchFamily="34" charset="0"/>
              <a:ea typeface="Verdana" panose="020B0604030504040204" pitchFamily="34" charset="0"/>
            </a:rPr>
            <a:t>Step 5</a:t>
          </a:r>
          <a:endParaRPr lang="en-GB" sz="2000" b="1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2A2AA52-7D85-432E-98EA-E559C23855D3}" type="parTrans" cxnId="{677EF6F6-A0DB-4AB1-8B6B-8926D52AE58E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3724E1F-2D61-48A0-8850-9DCBE49A04C4}" type="sibTrans" cxnId="{677EF6F6-A0DB-4AB1-8B6B-8926D52AE58E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304FE74-BDAB-4B44-AA54-9ADC130496C1}">
      <dgm:prSet phldrT="[Text]" custT="1"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US" sz="2000" b="1" dirty="0">
              <a:latin typeface="Verdana" panose="020B0604030504040204" pitchFamily="34" charset="0"/>
              <a:ea typeface="Verdana" panose="020B0604030504040204" pitchFamily="34" charset="0"/>
            </a:rPr>
            <a:t>Step 6</a:t>
          </a:r>
          <a:endParaRPr lang="en-GB" sz="2000" b="1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F17D0BD-A6D8-4B27-BD71-DBD030FB020A}" type="parTrans" cxnId="{BF96DACA-FE19-4772-97CC-FD9E083A3D1A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A9E1B02-0D28-4CDD-A9D8-D371EF09BD92}" type="sibTrans" cxnId="{BF96DACA-FE19-4772-97CC-FD9E083A3D1A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C44D42E-FBCA-4CEF-929D-EFB9078FADD5}">
      <dgm:prSet phldrT="[Text]" custT="1"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US" sz="2000" b="1" dirty="0">
              <a:latin typeface="Verdana" panose="020B0604030504040204" pitchFamily="34" charset="0"/>
              <a:ea typeface="Verdana" panose="020B0604030504040204" pitchFamily="34" charset="0"/>
            </a:rPr>
            <a:t>Step 7</a:t>
          </a:r>
          <a:endParaRPr lang="en-GB" sz="2000" b="1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FA477D3-2153-4BED-B452-BD3994915960}" type="parTrans" cxnId="{7C77A188-8B03-48E4-994F-9D5AE3ACBEB5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2246450-9733-4F29-AE0F-B95AFC6EF7FE}" type="sibTrans" cxnId="{7C77A188-8B03-48E4-994F-9D5AE3ACBEB5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B371191-5839-463C-B0E9-26BA8DA51C47}">
      <dgm:prSet phldrT="[Text]" custT="1"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US" sz="2000" b="1" dirty="0">
              <a:latin typeface="Verdana" panose="020B0604030504040204" pitchFamily="34" charset="0"/>
              <a:ea typeface="Verdana" panose="020B0604030504040204" pitchFamily="34" charset="0"/>
            </a:rPr>
            <a:t>Step 8</a:t>
          </a:r>
          <a:endParaRPr lang="en-GB" sz="2000" b="1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9DA7FA7-479D-4DAD-9E52-728EE181195F}" type="parTrans" cxnId="{55249582-B5DD-4E4D-A78B-05BA9DC48222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988A448-06AD-4791-AD51-CA24C0C14386}" type="sibTrans" cxnId="{55249582-B5DD-4E4D-A78B-05BA9DC48222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3115AD3-B372-400B-8BE2-5492775BCDBA}">
      <dgm:prSet phldrT="[Text]" custT="1"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US" sz="2000" b="1" dirty="0">
              <a:latin typeface="Verdana" panose="020B0604030504040204" pitchFamily="34" charset="0"/>
              <a:ea typeface="Verdana" panose="020B0604030504040204" pitchFamily="34" charset="0"/>
            </a:rPr>
            <a:t>Step 9</a:t>
          </a:r>
          <a:endParaRPr lang="en-GB" sz="2000" b="1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1E5B75C-E924-4AC4-BA0E-5317801CD057}" type="parTrans" cxnId="{9F0AAF5D-ED67-4B0C-9453-07D7C89F0F63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393BC83-C252-46A0-93AA-A2B8EADFD553}" type="sibTrans" cxnId="{9F0AAF5D-ED67-4B0C-9453-07D7C89F0F63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DE6156F-BBA2-4D55-9C21-3DE60236CA2B}">
      <dgm:prSet phldrT="[Text]" custT="1"/>
      <dgm:spPr>
        <a:solidFill>
          <a:schemeClr val="bg1">
            <a:alpha val="90000"/>
          </a:schemeClr>
        </a:solidFill>
      </dgm:spPr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US" sz="2000" dirty="0">
              <a:latin typeface="Verdana" panose="020B0604030504040204" pitchFamily="34" charset="0"/>
              <a:ea typeface="Verdana" panose="020B0604030504040204" pitchFamily="34" charset="0"/>
            </a:rPr>
            <a:t>Threat Assessment</a:t>
          </a:r>
          <a:endParaRPr lang="en-GB" sz="20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36C080B-8EA0-454E-84B3-961CDA02D70E}" type="parTrans" cxnId="{9D57A6C2-B86C-4A27-85C7-A431C67F2C77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9611D37-023F-4D99-99AC-388602B5BCDF}" type="sibTrans" cxnId="{9D57A6C2-B86C-4A27-85C7-A431C67F2C77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C062A91-6EAF-4969-B310-F741723ABF86}">
      <dgm:prSet phldrT="[Text]" custT="1"/>
      <dgm:spPr>
        <a:solidFill>
          <a:schemeClr val="bg1">
            <a:alpha val="90000"/>
          </a:schemeClr>
        </a:solidFill>
      </dgm:spPr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US" sz="2000" dirty="0">
              <a:latin typeface="Verdana" panose="020B0604030504040204" pitchFamily="34" charset="0"/>
              <a:ea typeface="Verdana" panose="020B0604030504040204" pitchFamily="34" charset="0"/>
            </a:rPr>
            <a:t>Security Risk Assessment</a:t>
          </a:r>
          <a:endParaRPr lang="en-GB" sz="20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2B7B78E-7FAD-4735-9E74-E949DEB6B3AD}" type="parTrans" cxnId="{EC687835-A488-40BF-8347-5869EA1D000D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204C69B-7B64-4FFD-B91C-C12D76E5D6A0}" type="sibTrans" cxnId="{EC687835-A488-40BF-8347-5869EA1D000D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0583D78-EB81-4FC9-921B-683EC8362B84}">
      <dgm:prSet phldrT="[Text]" custT="1"/>
      <dgm:spPr>
        <a:solidFill>
          <a:schemeClr val="bg1">
            <a:alpha val="90000"/>
          </a:schemeClr>
        </a:solidFill>
      </dgm:spPr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US" sz="2000" dirty="0">
              <a:latin typeface="Verdana" panose="020B0604030504040204" pitchFamily="34" charset="0"/>
              <a:ea typeface="Verdana" panose="020B0604030504040204" pitchFamily="34" charset="0"/>
            </a:rPr>
            <a:t>Security Risk Measures </a:t>
          </a:r>
          <a:endParaRPr lang="en-GB" sz="20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77F6BE8-679D-4864-A444-D2CB9EDA7F20}" type="parTrans" cxnId="{1EC607DB-1E0E-4151-80B3-97A65326AC0F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611FAAC-3184-4D16-80B4-44C1D5209440}" type="sibTrans" cxnId="{1EC607DB-1E0E-4151-80B3-97A65326AC0F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DBEDC5D-9767-4FC5-A4A2-B66EA0141334}">
      <dgm:prSet phldrT="[Text]" custT="1"/>
      <dgm:spPr>
        <a:solidFill>
          <a:schemeClr val="bg1">
            <a:alpha val="90000"/>
          </a:schemeClr>
        </a:solidFill>
      </dgm:spPr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US" sz="2000" dirty="0">
              <a:latin typeface="Verdana" panose="020B0604030504040204" pitchFamily="34" charset="0"/>
              <a:ea typeface="Verdana" panose="020B0604030504040204" pitchFamily="34" charset="0"/>
            </a:rPr>
            <a:t>Security Risk Management Implementation</a:t>
          </a:r>
          <a:endParaRPr lang="en-GB" sz="20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E3F8EF3-BCC4-435F-B3E5-554866662E0B}" type="parTrans" cxnId="{03AA7169-595D-4421-90D4-E3EEA81AEAB0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61DDFF5-F7C5-4995-9C16-9E56B6586778}" type="sibTrans" cxnId="{03AA7169-595D-4421-90D4-E3EEA81AEAB0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B59A20E-41A4-4ECF-89E9-6F51C34A20CD}">
      <dgm:prSet phldrT="[Text]" custT="1"/>
      <dgm:spPr>
        <a:solidFill>
          <a:schemeClr val="bg1">
            <a:alpha val="90000"/>
          </a:schemeClr>
        </a:solidFill>
      </dgm:spPr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US" sz="2000" dirty="0">
              <a:latin typeface="Verdana" panose="020B0604030504040204" pitchFamily="34" charset="0"/>
              <a:ea typeface="Verdana" panose="020B0604030504040204" pitchFamily="34" charset="0"/>
            </a:rPr>
            <a:t>Acceptable Risk Decision</a:t>
          </a:r>
          <a:endParaRPr lang="en-GB" sz="20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36DAC12-B439-4247-8F02-07733F7507DB}" type="parTrans" cxnId="{40B4B320-47EE-4B76-820C-68888F0E0B7E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94F4ADE-8A3C-4E51-B802-734BC2559302}" type="sibTrans" cxnId="{40B4B320-47EE-4B76-820C-68888F0E0B7E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1E7277A-44E2-4C55-B5BC-4786DC57FA9C}">
      <dgm:prSet phldrT="[Text]" custT="1"/>
      <dgm:spPr>
        <a:solidFill>
          <a:schemeClr val="bg1">
            <a:alpha val="90000"/>
          </a:schemeClr>
        </a:solidFill>
      </dgm:spPr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US" sz="2000" dirty="0">
              <a:latin typeface="Verdana" panose="020B0604030504040204" pitchFamily="34" charset="0"/>
              <a:ea typeface="Verdana" panose="020B0604030504040204" pitchFamily="34" charset="0"/>
            </a:rPr>
            <a:t>Follow Up and Review</a:t>
          </a:r>
          <a:endParaRPr lang="en-GB" sz="20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04E8D18-1C6E-43FD-8A12-363B9FFA8B21}" type="parTrans" cxnId="{9A671849-61A1-48E0-8C98-5B5BBFF55295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C46D590-8A83-4158-B669-5CA4E1C51ACE}" type="sibTrans" cxnId="{9A671849-61A1-48E0-8C98-5B5BBFF55295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9FB109D-C509-4868-86AF-29910B20B939}" type="pres">
      <dgm:prSet presAssocID="{370A00B8-BB79-45C0-A044-28A6A754836C}" presName="Name0" presStyleCnt="0">
        <dgm:presLayoutVars>
          <dgm:dir/>
          <dgm:animLvl val="lvl"/>
          <dgm:resizeHandles val="exact"/>
        </dgm:presLayoutVars>
      </dgm:prSet>
      <dgm:spPr/>
    </dgm:pt>
    <dgm:pt modelId="{44F5EAF2-8E68-49E9-9856-ACBC1DBD5033}" type="pres">
      <dgm:prSet presAssocID="{A40E4646-4FBF-417D-9257-B45D59E74DEC}" presName="linNode" presStyleCnt="0"/>
      <dgm:spPr/>
    </dgm:pt>
    <dgm:pt modelId="{8C6E64A7-95FE-401B-95A1-0A6BA03D4901}" type="pres">
      <dgm:prSet presAssocID="{A40E4646-4FBF-417D-9257-B45D59E74DEC}" presName="parentText" presStyleLbl="node1" presStyleIdx="0" presStyleCnt="9" custScaleX="36268">
        <dgm:presLayoutVars>
          <dgm:chMax val="1"/>
          <dgm:bulletEnabled val="1"/>
        </dgm:presLayoutVars>
      </dgm:prSet>
      <dgm:spPr/>
    </dgm:pt>
    <dgm:pt modelId="{8B0488E4-E297-4CEA-91FE-88A01325B97F}" type="pres">
      <dgm:prSet presAssocID="{A40E4646-4FBF-417D-9257-B45D59E74DEC}" presName="descendantText" presStyleLbl="alignAccFollowNode1" presStyleIdx="0" presStyleCnt="9">
        <dgm:presLayoutVars>
          <dgm:bulletEnabled val="1"/>
        </dgm:presLayoutVars>
      </dgm:prSet>
      <dgm:spPr/>
    </dgm:pt>
    <dgm:pt modelId="{C02F97CC-129C-42EC-AD6C-F7FDB5FD5696}" type="pres">
      <dgm:prSet presAssocID="{325B2FE7-19FF-40DC-B071-314420D24738}" presName="sp" presStyleCnt="0"/>
      <dgm:spPr/>
    </dgm:pt>
    <dgm:pt modelId="{0DE49B4D-58EF-4577-A4DF-AC879943B59B}" type="pres">
      <dgm:prSet presAssocID="{2F3A74E8-0205-40D4-938C-1E54AF2B62CE}" presName="linNode" presStyleCnt="0"/>
      <dgm:spPr/>
    </dgm:pt>
    <dgm:pt modelId="{46B2BD54-C87E-4FE1-A9DC-B07D749C3A36}" type="pres">
      <dgm:prSet presAssocID="{2F3A74E8-0205-40D4-938C-1E54AF2B62CE}" presName="parentText" presStyleLbl="node1" presStyleIdx="1" presStyleCnt="9" custScaleX="36268">
        <dgm:presLayoutVars>
          <dgm:chMax val="1"/>
          <dgm:bulletEnabled val="1"/>
        </dgm:presLayoutVars>
      </dgm:prSet>
      <dgm:spPr/>
    </dgm:pt>
    <dgm:pt modelId="{19064A8C-03D1-452C-B6C2-483CCBA1C680}" type="pres">
      <dgm:prSet presAssocID="{2F3A74E8-0205-40D4-938C-1E54AF2B62CE}" presName="descendantText" presStyleLbl="alignAccFollowNode1" presStyleIdx="1" presStyleCnt="9">
        <dgm:presLayoutVars>
          <dgm:bulletEnabled val="1"/>
        </dgm:presLayoutVars>
      </dgm:prSet>
      <dgm:spPr/>
    </dgm:pt>
    <dgm:pt modelId="{A9061FD2-A4DF-4351-AA72-E961C65FCAA2}" type="pres">
      <dgm:prSet presAssocID="{E8C5EBEF-A947-4924-B7FA-433008582264}" presName="sp" presStyleCnt="0"/>
      <dgm:spPr/>
    </dgm:pt>
    <dgm:pt modelId="{638E1B2B-A2D4-408A-B65D-3B481C9FB7B7}" type="pres">
      <dgm:prSet presAssocID="{208AA8BA-9646-4919-868E-AECB9924E38E}" presName="linNode" presStyleCnt="0"/>
      <dgm:spPr/>
    </dgm:pt>
    <dgm:pt modelId="{406C765F-57DA-42BB-AC23-B9A435C3E4F2}" type="pres">
      <dgm:prSet presAssocID="{208AA8BA-9646-4919-868E-AECB9924E38E}" presName="parentText" presStyleLbl="node1" presStyleIdx="2" presStyleCnt="9" custScaleX="36268">
        <dgm:presLayoutVars>
          <dgm:chMax val="1"/>
          <dgm:bulletEnabled val="1"/>
        </dgm:presLayoutVars>
      </dgm:prSet>
      <dgm:spPr/>
    </dgm:pt>
    <dgm:pt modelId="{47A66BD4-43EC-4082-B7C4-71BF0B0D9FB8}" type="pres">
      <dgm:prSet presAssocID="{208AA8BA-9646-4919-868E-AECB9924E38E}" presName="descendantText" presStyleLbl="alignAccFollowNode1" presStyleIdx="2" presStyleCnt="9">
        <dgm:presLayoutVars>
          <dgm:bulletEnabled val="1"/>
        </dgm:presLayoutVars>
      </dgm:prSet>
      <dgm:spPr/>
    </dgm:pt>
    <dgm:pt modelId="{CF91BCD3-AD48-40F3-8F88-9A42C3B6458A}" type="pres">
      <dgm:prSet presAssocID="{893900C4-E675-4856-818D-837C929C98D1}" presName="sp" presStyleCnt="0"/>
      <dgm:spPr/>
    </dgm:pt>
    <dgm:pt modelId="{86610DE9-4797-4A53-827E-7C96CF6DA17C}" type="pres">
      <dgm:prSet presAssocID="{4A2983A6-112B-4F77-9B95-8653578588B0}" presName="linNode" presStyleCnt="0"/>
      <dgm:spPr/>
    </dgm:pt>
    <dgm:pt modelId="{AB290679-8380-429A-8465-AE996D17D9B3}" type="pres">
      <dgm:prSet presAssocID="{4A2983A6-112B-4F77-9B95-8653578588B0}" presName="parentText" presStyleLbl="node1" presStyleIdx="3" presStyleCnt="9" custScaleX="36268">
        <dgm:presLayoutVars>
          <dgm:chMax val="1"/>
          <dgm:bulletEnabled val="1"/>
        </dgm:presLayoutVars>
      </dgm:prSet>
      <dgm:spPr/>
    </dgm:pt>
    <dgm:pt modelId="{B361D303-663A-4EBF-89DF-CED2C4FF0A68}" type="pres">
      <dgm:prSet presAssocID="{4A2983A6-112B-4F77-9B95-8653578588B0}" presName="descendantText" presStyleLbl="alignAccFollowNode1" presStyleIdx="3" presStyleCnt="9">
        <dgm:presLayoutVars>
          <dgm:bulletEnabled val="1"/>
        </dgm:presLayoutVars>
      </dgm:prSet>
      <dgm:spPr/>
    </dgm:pt>
    <dgm:pt modelId="{8B6EAC29-EB4B-42E0-94A1-3BAD487E8CDC}" type="pres">
      <dgm:prSet presAssocID="{65611C6F-3C36-40E1-BE96-5672A43AEB16}" presName="sp" presStyleCnt="0"/>
      <dgm:spPr/>
    </dgm:pt>
    <dgm:pt modelId="{90BF84FC-AAD7-4679-9008-78E485487494}" type="pres">
      <dgm:prSet presAssocID="{ACD0792A-89FF-4E65-AA36-0092B214FB1A}" presName="linNode" presStyleCnt="0"/>
      <dgm:spPr/>
    </dgm:pt>
    <dgm:pt modelId="{9F4CC7D9-5238-4A3F-92BB-BBFEAF14CFF3}" type="pres">
      <dgm:prSet presAssocID="{ACD0792A-89FF-4E65-AA36-0092B214FB1A}" presName="parentText" presStyleLbl="node1" presStyleIdx="4" presStyleCnt="9" custScaleX="36268">
        <dgm:presLayoutVars>
          <dgm:chMax val="1"/>
          <dgm:bulletEnabled val="1"/>
        </dgm:presLayoutVars>
      </dgm:prSet>
      <dgm:spPr/>
    </dgm:pt>
    <dgm:pt modelId="{E2984E31-A92C-4354-BF9B-3C1A66D6150B}" type="pres">
      <dgm:prSet presAssocID="{ACD0792A-89FF-4E65-AA36-0092B214FB1A}" presName="descendantText" presStyleLbl="alignAccFollowNode1" presStyleIdx="4" presStyleCnt="9">
        <dgm:presLayoutVars>
          <dgm:bulletEnabled val="1"/>
        </dgm:presLayoutVars>
      </dgm:prSet>
      <dgm:spPr/>
    </dgm:pt>
    <dgm:pt modelId="{9C405ABE-1928-4773-AFC3-C4C0C35696CF}" type="pres">
      <dgm:prSet presAssocID="{F3724E1F-2D61-48A0-8850-9DCBE49A04C4}" presName="sp" presStyleCnt="0"/>
      <dgm:spPr/>
    </dgm:pt>
    <dgm:pt modelId="{49F0FD1B-777D-4B0F-AEDF-226526281809}" type="pres">
      <dgm:prSet presAssocID="{0304FE74-BDAB-4B44-AA54-9ADC130496C1}" presName="linNode" presStyleCnt="0"/>
      <dgm:spPr/>
    </dgm:pt>
    <dgm:pt modelId="{A9CDC7D8-780C-4C0D-B1F6-0930DE926DF4}" type="pres">
      <dgm:prSet presAssocID="{0304FE74-BDAB-4B44-AA54-9ADC130496C1}" presName="parentText" presStyleLbl="node1" presStyleIdx="5" presStyleCnt="9" custScaleX="36268">
        <dgm:presLayoutVars>
          <dgm:chMax val="1"/>
          <dgm:bulletEnabled val="1"/>
        </dgm:presLayoutVars>
      </dgm:prSet>
      <dgm:spPr/>
    </dgm:pt>
    <dgm:pt modelId="{76CDC492-ED75-4927-90B1-702214C97D3D}" type="pres">
      <dgm:prSet presAssocID="{0304FE74-BDAB-4B44-AA54-9ADC130496C1}" presName="descendantText" presStyleLbl="alignAccFollowNode1" presStyleIdx="5" presStyleCnt="9">
        <dgm:presLayoutVars>
          <dgm:bulletEnabled val="1"/>
        </dgm:presLayoutVars>
      </dgm:prSet>
      <dgm:spPr/>
    </dgm:pt>
    <dgm:pt modelId="{CDCF9364-F234-4F03-BDD3-904454E0C7C5}" type="pres">
      <dgm:prSet presAssocID="{9A9E1B02-0D28-4CDD-A9D8-D371EF09BD92}" presName="sp" presStyleCnt="0"/>
      <dgm:spPr/>
    </dgm:pt>
    <dgm:pt modelId="{C81D5009-CCB0-4771-B254-B328DF960E60}" type="pres">
      <dgm:prSet presAssocID="{7C44D42E-FBCA-4CEF-929D-EFB9078FADD5}" presName="linNode" presStyleCnt="0"/>
      <dgm:spPr/>
    </dgm:pt>
    <dgm:pt modelId="{182BBF8F-2395-4381-8C0D-D67DE63B524C}" type="pres">
      <dgm:prSet presAssocID="{7C44D42E-FBCA-4CEF-929D-EFB9078FADD5}" presName="parentText" presStyleLbl="node1" presStyleIdx="6" presStyleCnt="9" custScaleX="36268">
        <dgm:presLayoutVars>
          <dgm:chMax val="1"/>
          <dgm:bulletEnabled val="1"/>
        </dgm:presLayoutVars>
      </dgm:prSet>
      <dgm:spPr/>
    </dgm:pt>
    <dgm:pt modelId="{DF2D7015-B93F-4E47-A6E2-8CA3D3980939}" type="pres">
      <dgm:prSet presAssocID="{7C44D42E-FBCA-4CEF-929D-EFB9078FADD5}" presName="descendantText" presStyleLbl="alignAccFollowNode1" presStyleIdx="6" presStyleCnt="9">
        <dgm:presLayoutVars>
          <dgm:bulletEnabled val="1"/>
        </dgm:presLayoutVars>
      </dgm:prSet>
      <dgm:spPr/>
    </dgm:pt>
    <dgm:pt modelId="{5205C830-38B5-4E88-8828-F10F6A19F2D7}" type="pres">
      <dgm:prSet presAssocID="{32246450-9733-4F29-AE0F-B95AFC6EF7FE}" presName="sp" presStyleCnt="0"/>
      <dgm:spPr/>
    </dgm:pt>
    <dgm:pt modelId="{33FD5C8B-4FD7-4CFD-A275-B480FCEC4420}" type="pres">
      <dgm:prSet presAssocID="{7B371191-5839-463C-B0E9-26BA8DA51C47}" presName="linNode" presStyleCnt="0"/>
      <dgm:spPr/>
    </dgm:pt>
    <dgm:pt modelId="{C566764F-7929-4792-B28B-BCFDBF047300}" type="pres">
      <dgm:prSet presAssocID="{7B371191-5839-463C-B0E9-26BA8DA51C47}" presName="parentText" presStyleLbl="node1" presStyleIdx="7" presStyleCnt="9" custScaleX="36268">
        <dgm:presLayoutVars>
          <dgm:chMax val="1"/>
          <dgm:bulletEnabled val="1"/>
        </dgm:presLayoutVars>
      </dgm:prSet>
      <dgm:spPr/>
    </dgm:pt>
    <dgm:pt modelId="{57447B0C-8E06-4C81-8A4A-6A5D589A9164}" type="pres">
      <dgm:prSet presAssocID="{7B371191-5839-463C-B0E9-26BA8DA51C47}" presName="descendantText" presStyleLbl="alignAccFollowNode1" presStyleIdx="7" presStyleCnt="9">
        <dgm:presLayoutVars>
          <dgm:bulletEnabled val="1"/>
        </dgm:presLayoutVars>
      </dgm:prSet>
      <dgm:spPr/>
    </dgm:pt>
    <dgm:pt modelId="{B84EBCB4-0F58-4E61-AE71-028582C46BFC}" type="pres">
      <dgm:prSet presAssocID="{3988A448-06AD-4791-AD51-CA24C0C14386}" presName="sp" presStyleCnt="0"/>
      <dgm:spPr/>
    </dgm:pt>
    <dgm:pt modelId="{A17D91B0-432B-4319-A0FF-3A85E1998466}" type="pres">
      <dgm:prSet presAssocID="{33115AD3-B372-400B-8BE2-5492775BCDBA}" presName="linNode" presStyleCnt="0"/>
      <dgm:spPr/>
    </dgm:pt>
    <dgm:pt modelId="{2A5EEF6D-D88A-44CD-A178-57A5D9D081F4}" type="pres">
      <dgm:prSet presAssocID="{33115AD3-B372-400B-8BE2-5492775BCDBA}" presName="parentText" presStyleLbl="node1" presStyleIdx="8" presStyleCnt="9" custScaleX="36268">
        <dgm:presLayoutVars>
          <dgm:chMax val="1"/>
          <dgm:bulletEnabled val="1"/>
        </dgm:presLayoutVars>
      </dgm:prSet>
      <dgm:spPr/>
    </dgm:pt>
    <dgm:pt modelId="{C166F0B8-29D3-4860-8B52-E93C6268F2B0}" type="pres">
      <dgm:prSet presAssocID="{33115AD3-B372-400B-8BE2-5492775BCDBA}" presName="descendantText" presStyleLbl="alignAccFollowNode1" presStyleIdx="8" presStyleCnt="9">
        <dgm:presLayoutVars>
          <dgm:bulletEnabled val="1"/>
        </dgm:presLayoutVars>
      </dgm:prSet>
      <dgm:spPr/>
    </dgm:pt>
  </dgm:ptLst>
  <dgm:cxnLst>
    <dgm:cxn modelId="{65B01A03-ED91-4685-BA07-33AA7A86F7A9}" type="presOf" srcId="{BB59A20E-41A4-4ECF-89E9-6F51C34A20CD}" destId="{57447B0C-8E06-4C81-8A4A-6A5D589A9164}" srcOrd="0" destOrd="0" presId="urn:microsoft.com/office/officeart/2005/8/layout/vList5"/>
    <dgm:cxn modelId="{D9D7AD13-4C1B-4EB6-B4E6-2AA98B03F542}" srcId="{370A00B8-BB79-45C0-A044-28A6A754836C}" destId="{A40E4646-4FBF-417D-9257-B45D59E74DEC}" srcOrd="0" destOrd="0" parTransId="{A37227C7-009D-4EAD-941E-AF84EC67540A}" sibTransId="{325B2FE7-19FF-40DC-B071-314420D24738}"/>
    <dgm:cxn modelId="{265E211A-1655-4A80-85BF-F29827D99A70}" type="presOf" srcId="{73C4F8BA-2F5E-4BBB-85B1-779839EABFC4}" destId="{8B0488E4-E297-4CEA-91FE-88A01325B97F}" srcOrd="0" destOrd="0" presId="urn:microsoft.com/office/officeart/2005/8/layout/vList5"/>
    <dgm:cxn modelId="{40B4B320-47EE-4B76-820C-68888F0E0B7E}" srcId="{7B371191-5839-463C-B0E9-26BA8DA51C47}" destId="{BB59A20E-41A4-4ECF-89E9-6F51C34A20CD}" srcOrd="0" destOrd="0" parTransId="{636DAC12-B439-4247-8F02-07733F7507DB}" sibTransId="{794F4ADE-8A3C-4E51-B802-734BC2559302}"/>
    <dgm:cxn modelId="{3014912C-9278-407F-AD38-FEF086DEC272}" type="presOf" srcId="{2F3A74E8-0205-40D4-938C-1E54AF2B62CE}" destId="{46B2BD54-C87E-4FE1-A9DC-B07D749C3A36}" srcOrd="0" destOrd="0" presId="urn:microsoft.com/office/officeart/2005/8/layout/vList5"/>
    <dgm:cxn modelId="{3F23F52F-A43E-45FC-8CBD-A052C0CDCA99}" type="presOf" srcId="{0304FE74-BDAB-4B44-AA54-9ADC130496C1}" destId="{A9CDC7D8-780C-4C0D-B1F6-0930DE926DF4}" srcOrd="0" destOrd="0" presId="urn:microsoft.com/office/officeart/2005/8/layout/vList5"/>
    <dgm:cxn modelId="{EC687835-A488-40BF-8347-5869EA1D000D}" srcId="{ACD0792A-89FF-4E65-AA36-0092B214FB1A}" destId="{7C062A91-6EAF-4969-B310-F741723ABF86}" srcOrd="0" destOrd="0" parTransId="{D2B7B78E-7FAD-4735-9E74-E949DEB6B3AD}" sibTransId="{9204C69B-7B64-4FFD-B91C-C12D76E5D6A0}"/>
    <dgm:cxn modelId="{EA1B623A-8364-4DE9-BAAA-59EFBA31062E}" type="presOf" srcId="{7B371191-5839-463C-B0E9-26BA8DA51C47}" destId="{C566764F-7929-4792-B28B-BCFDBF047300}" srcOrd="0" destOrd="0" presId="urn:microsoft.com/office/officeart/2005/8/layout/vList5"/>
    <dgm:cxn modelId="{9F0AAF5D-ED67-4B0C-9453-07D7C89F0F63}" srcId="{370A00B8-BB79-45C0-A044-28A6A754836C}" destId="{33115AD3-B372-400B-8BE2-5492775BCDBA}" srcOrd="8" destOrd="0" parTransId="{F1E5B75C-E924-4AC4-BA0E-5317801CD057}" sibTransId="{7393BC83-C252-46A0-93AA-A2B8EADFD553}"/>
    <dgm:cxn modelId="{4A8F3A5F-7D3F-4E9A-8A00-C538555E8072}" type="presOf" srcId="{208AA8BA-9646-4919-868E-AECB9924E38E}" destId="{406C765F-57DA-42BB-AC23-B9A435C3E4F2}" srcOrd="0" destOrd="0" presId="urn:microsoft.com/office/officeart/2005/8/layout/vList5"/>
    <dgm:cxn modelId="{D164CC60-17E0-4F86-BEFE-43C32E6AA0CF}" type="presOf" srcId="{370A00B8-BB79-45C0-A044-28A6A754836C}" destId="{09FB109D-C509-4868-86AF-29910B20B939}" srcOrd="0" destOrd="0" presId="urn:microsoft.com/office/officeart/2005/8/layout/vList5"/>
    <dgm:cxn modelId="{9A671849-61A1-48E0-8C98-5B5BBFF55295}" srcId="{33115AD3-B372-400B-8BE2-5492775BCDBA}" destId="{F1E7277A-44E2-4C55-B5BC-4786DC57FA9C}" srcOrd="0" destOrd="0" parTransId="{704E8D18-1C6E-43FD-8A12-363B9FFA8B21}" sibTransId="{1C46D590-8A83-4158-B669-5CA4E1C51ACE}"/>
    <dgm:cxn modelId="{03AA7169-595D-4421-90D4-E3EEA81AEAB0}" srcId="{7C44D42E-FBCA-4CEF-929D-EFB9078FADD5}" destId="{DDBEDC5D-9767-4FC5-A4A2-B66EA0141334}" srcOrd="0" destOrd="0" parTransId="{0E3F8EF3-BCC4-435F-B3E5-554866662E0B}" sibTransId="{061DDFF5-F7C5-4995-9C16-9E56B6586778}"/>
    <dgm:cxn modelId="{2C519750-463A-4047-8D02-1ADFDA351B7A}" srcId="{370A00B8-BB79-45C0-A044-28A6A754836C}" destId="{4A2983A6-112B-4F77-9B95-8653578588B0}" srcOrd="3" destOrd="0" parTransId="{E1C28FD5-4810-4148-A893-7E320107D2CA}" sibTransId="{65611C6F-3C36-40E1-BE96-5672A43AEB16}"/>
    <dgm:cxn modelId="{5CCC3B81-C922-4F5B-A418-B7DA5835F48F}" type="presOf" srcId="{F1E7277A-44E2-4C55-B5BC-4786DC57FA9C}" destId="{C166F0B8-29D3-4860-8B52-E93C6268F2B0}" srcOrd="0" destOrd="0" presId="urn:microsoft.com/office/officeart/2005/8/layout/vList5"/>
    <dgm:cxn modelId="{55249582-B5DD-4E4D-A78B-05BA9DC48222}" srcId="{370A00B8-BB79-45C0-A044-28A6A754836C}" destId="{7B371191-5839-463C-B0E9-26BA8DA51C47}" srcOrd="7" destOrd="0" parTransId="{F9DA7FA7-479D-4DAD-9E52-728EE181195F}" sibTransId="{3988A448-06AD-4791-AD51-CA24C0C14386}"/>
    <dgm:cxn modelId="{7C77A188-8B03-48E4-994F-9D5AE3ACBEB5}" srcId="{370A00B8-BB79-45C0-A044-28A6A754836C}" destId="{7C44D42E-FBCA-4CEF-929D-EFB9078FADD5}" srcOrd="6" destOrd="0" parTransId="{7FA477D3-2153-4BED-B452-BD3994915960}" sibTransId="{32246450-9733-4F29-AE0F-B95AFC6EF7FE}"/>
    <dgm:cxn modelId="{A0D60C89-3D4C-4E53-88CD-36DAF4C302B3}" srcId="{370A00B8-BB79-45C0-A044-28A6A754836C}" destId="{208AA8BA-9646-4919-868E-AECB9924E38E}" srcOrd="2" destOrd="0" parTransId="{92BA4393-F3C1-4B91-94EA-354C661D5BF8}" sibTransId="{893900C4-E675-4856-818D-837C929C98D1}"/>
    <dgm:cxn modelId="{0608F08A-AC84-4503-B53F-2DFCA21F7FE2}" srcId="{2F3A74E8-0205-40D4-938C-1E54AF2B62CE}" destId="{DEC830F7-5D4D-430F-A4BD-C64363B0DC1C}" srcOrd="0" destOrd="0" parTransId="{70C06719-55D1-4383-9221-FDF341462854}" sibTransId="{E23D474E-A276-4AB0-AEE8-6B4CADAACB56}"/>
    <dgm:cxn modelId="{006F9393-2198-4745-9797-2986243F0ADD}" type="presOf" srcId="{ACD0792A-89FF-4E65-AA36-0092B214FB1A}" destId="{9F4CC7D9-5238-4A3F-92BB-BBFEAF14CFF3}" srcOrd="0" destOrd="0" presId="urn:microsoft.com/office/officeart/2005/8/layout/vList5"/>
    <dgm:cxn modelId="{A885779E-17D3-407E-9CC5-94C1E79AEB61}" type="presOf" srcId="{00583D78-EB81-4FC9-921B-683EC8362B84}" destId="{76CDC492-ED75-4927-90B1-702214C97D3D}" srcOrd="0" destOrd="0" presId="urn:microsoft.com/office/officeart/2005/8/layout/vList5"/>
    <dgm:cxn modelId="{76CCE5B5-F098-4287-9011-6764A04A890C}" type="presOf" srcId="{0DE6156F-BBA2-4D55-9C21-3DE60236CA2B}" destId="{B361D303-663A-4EBF-89DF-CED2C4FF0A68}" srcOrd="0" destOrd="0" presId="urn:microsoft.com/office/officeart/2005/8/layout/vList5"/>
    <dgm:cxn modelId="{9D57A6C2-B86C-4A27-85C7-A431C67F2C77}" srcId="{4A2983A6-112B-4F77-9B95-8653578588B0}" destId="{0DE6156F-BBA2-4D55-9C21-3DE60236CA2B}" srcOrd="0" destOrd="0" parTransId="{F36C080B-8EA0-454E-84B3-961CDA02D70E}" sibTransId="{19611D37-023F-4D99-99AC-388602B5BCDF}"/>
    <dgm:cxn modelId="{BF96DACA-FE19-4772-97CC-FD9E083A3D1A}" srcId="{370A00B8-BB79-45C0-A044-28A6A754836C}" destId="{0304FE74-BDAB-4B44-AA54-9ADC130496C1}" srcOrd="5" destOrd="0" parTransId="{BF17D0BD-A6D8-4B27-BD71-DBD030FB020A}" sibTransId="{9A9E1B02-0D28-4CDD-A9D8-D371EF09BD92}"/>
    <dgm:cxn modelId="{C4986BCB-F8C3-4993-9A1E-BA04CE94EDF1}" srcId="{208AA8BA-9646-4919-868E-AECB9924E38E}" destId="{F23C3798-3D35-469F-95A8-9E3FD8E1F1E0}" srcOrd="0" destOrd="0" parTransId="{1CE6063B-DB92-4393-939A-E619B94820B0}" sibTransId="{4F2318C2-4B28-4761-B25A-B7D4E2C6C62B}"/>
    <dgm:cxn modelId="{D656FCCF-ED5C-447E-9DB5-76C99C09629A}" type="presOf" srcId="{4A2983A6-112B-4F77-9B95-8653578588B0}" destId="{AB290679-8380-429A-8465-AE996D17D9B3}" srcOrd="0" destOrd="0" presId="urn:microsoft.com/office/officeart/2005/8/layout/vList5"/>
    <dgm:cxn modelId="{0D48F5D0-F037-4855-A678-86DF6382DA09}" srcId="{A40E4646-4FBF-417D-9257-B45D59E74DEC}" destId="{73C4F8BA-2F5E-4BBB-85B1-779839EABFC4}" srcOrd="0" destOrd="0" parTransId="{03B669BB-67B9-4862-BBF0-7760DFD1A77C}" sibTransId="{1341AC7E-8202-49EA-9456-78ADB44A5200}"/>
    <dgm:cxn modelId="{BFDC2AD4-0209-4374-8C8E-5B9C5EEF181A}" type="presOf" srcId="{F23C3798-3D35-469F-95A8-9E3FD8E1F1E0}" destId="{47A66BD4-43EC-4082-B7C4-71BF0B0D9FB8}" srcOrd="0" destOrd="0" presId="urn:microsoft.com/office/officeart/2005/8/layout/vList5"/>
    <dgm:cxn modelId="{1EC607DB-1E0E-4151-80B3-97A65326AC0F}" srcId="{0304FE74-BDAB-4B44-AA54-9ADC130496C1}" destId="{00583D78-EB81-4FC9-921B-683EC8362B84}" srcOrd="0" destOrd="0" parTransId="{C77F6BE8-679D-4864-A444-D2CB9EDA7F20}" sibTransId="{0611FAAC-3184-4D16-80B4-44C1D5209440}"/>
    <dgm:cxn modelId="{1D1AD4E1-9AF2-4117-8EC5-01CFAA575038}" type="presOf" srcId="{33115AD3-B372-400B-8BE2-5492775BCDBA}" destId="{2A5EEF6D-D88A-44CD-A178-57A5D9D081F4}" srcOrd="0" destOrd="0" presId="urn:microsoft.com/office/officeart/2005/8/layout/vList5"/>
    <dgm:cxn modelId="{BB840AE3-EBFC-4D41-B88F-10C13350C9F7}" type="presOf" srcId="{A40E4646-4FBF-417D-9257-B45D59E74DEC}" destId="{8C6E64A7-95FE-401B-95A1-0A6BA03D4901}" srcOrd="0" destOrd="0" presId="urn:microsoft.com/office/officeart/2005/8/layout/vList5"/>
    <dgm:cxn modelId="{E0BD72E4-570D-4D79-A246-18282ACB1BDF}" type="presOf" srcId="{7C44D42E-FBCA-4CEF-929D-EFB9078FADD5}" destId="{182BBF8F-2395-4381-8C0D-D67DE63B524C}" srcOrd="0" destOrd="0" presId="urn:microsoft.com/office/officeart/2005/8/layout/vList5"/>
    <dgm:cxn modelId="{F68F03EC-715C-4322-92FF-CD7861853D94}" type="presOf" srcId="{7C062A91-6EAF-4969-B310-F741723ABF86}" destId="{E2984E31-A92C-4354-BF9B-3C1A66D6150B}" srcOrd="0" destOrd="0" presId="urn:microsoft.com/office/officeart/2005/8/layout/vList5"/>
    <dgm:cxn modelId="{5B54B2ED-1BB7-41FC-9D72-58A5FA8E2E71}" srcId="{370A00B8-BB79-45C0-A044-28A6A754836C}" destId="{2F3A74E8-0205-40D4-938C-1E54AF2B62CE}" srcOrd="1" destOrd="0" parTransId="{036E5819-9CF8-4A51-B903-3F005D063666}" sibTransId="{E8C5EBEF-A947-4924-B7FA-433008582264}"/>
    <dgm:cxn modelId="{677EF6F6-A0DB-4AB1-8B6B-8926D52AE58E}" srcId="{370A00B8-BB79-45C0-A044-28A6A754836C}" destId="{ACD0792A-89FF-4E65-AA36-0092B214FB1A}" srcOrd="4" destOrd="0" parTransId="{72A2AA52-7D85-432E-98EA-E559C23855D3}" sibTransId="{F3724E1F-2D61-48A0-8850-9DCBE49A04C4}"/>
    <dgm:cxn modelId="{599F4FF8-D39B-4765-8A68-4A0EAF485D93}" type="presOf" srcId="{DEC830F7-5D4D-430F-A4BD-C64363B0DC1C}" destId="{19064A8C-03D1-452C-B6C2-483CCBA1C680}" srcOrd="0" destOrd="0" presId="urn:microsoft.com/office/officeart/2005/8/layout/vList5"/>
    <dgm:cxn modelId="{123DA8FD-5706-45E7-9E36-A698E9AF3F21}" type="presOf" srcId="{DDBEDC5D-9767-4FC5-A4A2-B66EA0141334}" destId="{DF2D7015-B93F-4E47-A6E2-8CA3D3980939}" srcOrd="0" destOrd="0" presId="urn:microsoft.com/office/officeart/2005/8/layout/vList5"/>
    <dgm:cxn modelId="{4AF718F5-DED3-44AD-9ACD-59652BC6EF8D}" type="presParOf" srcId="{09FB109D-C509-4868-86AF-29910B20B939}" destId="{44F5EAF2-8E68-49E9-9856-ACBC1DBD5033}" srcOrd="0" destOrd="0" presId="urn:microsoft.com/office/officeart/2005/8/layout/vList5"/>
    <dgm:cxn modelId="{7F2CDB96-C8BC-435D-BD32-29896A49383B}" type="presParOf" srcId="{44F5EAF2-8E68-49E9-9856-ACBC1DBD5033}" destId="{8C6E64A7-95FE-401B-95A1-0A6BA03D4901}" srcOrd="0" destOrd="0" presId="urn:microsoft.com/office/officeart/2005/8/layout/vList5"/>
    <dgm:cxn modelId="{873999A5-7AE2-4664-A25A-D59955413D50}" type="presParOf" srcId="{44F5EAF2-8E68-49E9-9856-ACBC1DBD5033}" destId="{8B0488E4-E297-4CEA-91FE-88A01325B97F}" srcOrd="1" destOrd="0" presId="urn:microsoft.com/office/officeart/2005/8/layout/vList5"/>
    <dgm:cxn modelId="{0DCD07EB-C4D8-4946-B922-688F795BD423}" type="presParOf" srcId="{09FB109D-C509-4868-86AF-29910B20B939}" destId="{C02F97CC-129C-42EC-AD6C-F7FDB5FD5696}" srcOrd="1" destOrd="0" presId="urn:microsoft.com/office/officeart/2005/8/layout/vList5"/>
    <dgm:cxn modelId="{C372DB51-9806-4D69-8C46-5A5094FDBC55}" type="presParOf" srcId="{09FB109D-C509-4868-86AF-29910B20B939}" destId="{0DE49B4D-58EF-4577-A4DF-AC879943B59B}" srcOrd="2" destOrd="0" presId="urn:microsoft.com/office/officeart/2005/8/layout/vList5"/>
    <dgm:cxn modelId="{68A3CF97-0EBB-4936-8752-2FFFD802CF72}" type="presParOf" srcId="{0DE49B4D-58EF-4577-A4DF-AC879943B59B}" destId="{46B2BD54-C87E-4FE1-A9DC-B07D749C3A36}" srcOrd="0" destOrd="0" presId="urn:microsoft.com/office/officeart/2005/8/layout/vList5"/>
    <dgm:cxn modelId="{2C213FA7-FC4F-4D28-AFDA-C448793DEB69}" type="presParOf" srcId="{0DE49B4D-58EF-4577-A4DF-AC879943B59B}" destId="{19064A8C-03D1-452C-B6C2-483CCBA1C680}" srcOrd="1" destOrd="0" presId="urn:microsoft.com/office/officeart/2005/8/layout/vList5"/>
    <dgm:cxn modelId="{69C42DF1-C9B3-491D-9A2B-941AA3DC6E08}" type="presParOf" srcId="{09FB109D-C509-4868-86AF-29910B20B939}" destId="{A9061FD2-A4DF-4351-AA72-E961C65FCAA2}" srcOrd="3" destOrd="0" presId="urn:microsoft.com/office/officeart/2005/8/layout/vList5"/>
    <dgm:cxn modelId="{14EEB65B-E2E5-4CCF-BBD1-9CF4E73C0578}" type="presParOf" srcId="{09FB109D-C509-4868-86AF-29910B20B939}" destId="{638E1B2B-A2D4-408A-B65D-3B481C9FB7B7}" srcOrd="4" destOrd="0" presId="urn:microsoft.com/office/officeart/2005/8/layout/vList5"/>
    <dgm:cxn modelId="{37537581-D2CD-4845-9583-DC60E0EC3B5D}" type="presParOf" srcId="{638E1B2B-A2D4-408A-B65D-3B481C9FB7B7}" destId="{406C765F-57DA-42BB-AC23-B9A435C3E4F2}" srcOrd="0" destOrd="0" presId="urn:microsoft.com/office/officeart/2005/8/layout/vList5"/>
    <dgm:cxn modelId="{027E3A5B-2ECF-4D3B-BE06-87E2D834462B}" type="presParOf" srcId="{638E1B2B-A2D4-408A-B65D-3B481C9FB7B7}" destId="{47A66BD4-43EC-4082-B7C4-71BF0B0D9FB8}" srcOrd="1" destOrd="0" presId="urn:microsoft.com/office/officeart/2005/8/layout/vList5"/>
    <dgm:cxn modelId="{C54468F6-3BEA-4BCA-B5F6-C94FAD4C4EC2}" type="presParOf" srcId="{09FB109D-C509-4868-86AF-29910B20B939}" destId="{CF91BCD3-AD48-40F3-8F88-9A42C3B6458A}" srcOrd="5" destOrd="0" presId="urn:microsoft.com/office/officeart/2005/8/layout/vList5"/>
    <dgm:cxn modelId="{5A9F94B7-6E53-49F3-9BC9-8B26279EB346}" type="presParOf" srcId="{09FB109D-C509-4868-86AF-29910B20B939}" destId="{86610DE9-4797-4A53-827E-7C96CF6DA17C}" srcOrd="6" destOrd="0" presId="urn:microsoft.com/office/officeart/2005/8/layout/vList5"/>
    <dgm:cxn modelId="{A31D8771-4D40-4C4E-A0F5-066FBC5EE320}" type="presParOf" srcId="{86610DE9-4797-4A53-827E-7C96CF6DA17C}" destId="{AB290679-8380-429A-8465-AE996D17D9B3}" srcOrd="0" destOrd="0" presId="urn:microsoft.com/office/officeart/2005/8/layout/vList5"/>
    <dgm:cxn modelId="{3BE0149F-9975-49C8-BC15-68E4ABD01AE3}" type="presParOf" srcId="{86610DE9-4797-4A53-827E-7C96CF6DA17C}" destId="{B361D303-663A-4EBF-89DF-CED2C4FF0A68}" srcOrd="1" destOrd="0" presId="urn:microsoft.com/office/officeart/2005/8/layout/vList5"/>
    <dgm:cxn modelId="{5A8B1AAE-99DB-499A-ABF8-0B9942DB4F7A}" type="presParOf" srcId="{09FB109D-C509-4868-86AF-29910B20B939}" destId="{8B6EAC29-EB4B-42E0-94A1-3BAD487E8CDC}" srcOrd="7" destOrd="0" presId="urn:microsoft.com/office/officeart/2005/8/layout/vList5"/>
    <dgm:cxn modelId="{C9CAD1AE-8CCF-454F-902D-305F116F2135}" type="presParOf" srcId="{09FB109D-C509-4868-86AF-29910B20B939}" destId="{90BF84FC-AAD7-4679-9008-78E485487494}" srcOrd="8" destOrd="0" presId="urn:microsoft.com/office/officeart/2005/8/layout/vList5"/>
    <dgm:cxn modelId="{22689047-515F-4883-BCF0-8BFA8B94485D}" type="presParOf" srcId="{90BF84FC-AAD7-4679-9008-78E485487494}" destId="{9F4CC7D9-5238-4A3F-92BB-BBFEAF14CFF3}" srcOrd="0" destOrd="0" presId="urn:microsoft.com/office/officeart/2005/8/layout/vList5"/>
    <dgm:cxn modelId="{DCB3053E-A333-4C7E-B050-0449FBD37116}" type="presParOf" srcId="{90BF84FC-AAD7-4679-9008-78E485487494}" destId="{E2984E31-A92C-4354-BF9B-3C1A66D6150B}" srcOrd="1" destOrd="0" presId="urn:microsoft.com/office/officeart/2005/8/layout/vList5"/>
    <dgm:cxn modelId="{C24D707D-C93F-47FB-B47E-5B9A0BF33162}" type="presParOf" srcId="{09FB109D-C509-4868-86AF-29910B20B939}" destId="{9C405ABE-1928-4773-AFC3-C4C0C35696CF}" srcOrd="9" destOrd="0" presId="urn:microsoft.com/office/officeart/2005/8/layout/vList5"/>
    <dgm:cxn modelId="{FCF7A8BF-5491-4E07-84D2-AD8A4AB0B4EF}" type="presParOf" srcId="{09FB109D-C509-4868-86AF-29910B20B939}" destId="{49F0FD1B-777D-4B0F-AEDF-226526281809}" srcOrd="10" destOrd="0" presId="urn:microsoft.com/office/officeart/2005/8/layout/vList5"/>
    <dgm:cxn modelId="{C889B354-D4CD-42DC-B812-D6E74243DDD9}" type="presParOf" srcId="{49F0FD1B-777D-4B0F-AEDF-226526281809}" destId="{A9CDC7D8-780C-4C0D-B1F6-0930DE926DF4}" srcOrd="0" destOrd="0" presId="urn:microsoft.com/office/officeart/2005/8/layout/vList5"/>
    <dgm:cxn modelId="{C9003166-FD58-4B29-AFC8-DEC4FDFA245C}" type="presParOf" srcId="{49F0FD1B-777D-4B0F-AEDF-226526281809}" destId="{76CDC492-ED75-4927-90B1-702214C97D3D}" srcOrd="1" destOrd="0" presId="urn:microsoft.com/office/officeart/2005/8/layout/vList5"/>
    <dgm:cxn modelId="{7385FB16-ADD5-45D6-86DA-C7DE053E1227}" type="presParOf" srcId="{09FB109D-C509-4868-86AF-29910B20B939}" destId="{CDCF9364-F234-4F03-BDD3-904454E0C7C5}" srcOrd="11" destOrd="0" presId="urn:microsoft.com/office/officeart/2005/8/layout/vList5"/>
    <dgm:cxn modelId="{ECB05C74-30AA-4D4E-9D9D-2E8A8DD500B4}" type="presParOf" srcId="{09FB109D-C509-4868-86AF-29910B20B939}" destId="{C81D5009-CCB0-4771-B254-B328DF960E60}" srcOrd="12" destOrd="0" presId="urn:microsoft.com/office/officeart/2005/8/layout/vList5"/>
    <dgm:cxn modelId="{6D665D2C-359A-4FB1-9257-89DBE4313820}" type="presParOf" srcId="{C81D5009-CCB0-4771-B254-B328DF960E60}" destId="{182BBF8F-2395-4381-8C0D-D67DE63B524C}" srcOrd="0" destOrd="0" presId="urn:microsoft.com/office/officeart/2005/8/layout/vList5"/>
    <dgm:cxn modelId="{251C6668-7DAF-4F21-9898-6A348F98B35F}" type="presParOf" srcId="{C81D5009-CCB0-4771-B254-B328DF960E60}" destId="{DF2D7015-B93F-4E47-A6E2-8CA3D3980939}" srcOrd="1" destOrd="0" presId="urn:microsoft.com/office/officeart/2005/8/layout/vList5"/>
    <dgm:cxn modelId="{7828EACA-422A-4612-83C5-E820370CB7DF}" type="presParOf" srcId="{09FB109D-C509-4868-86AF-29910B20B939}" destId="{5205C830-38B5-4E88-8828-F10F6A19F2D7}" srcOrd="13" destOrd="0" presId="urn:microsoft.com/office/officeart/2005/8/layout/vList5"/>
    <dgm:cxn modelId="{543791A4-853C-4996-BF60-3093DFFAD6C9}" type="presParOf" srcId="{09FB109D-C509-4868-86AF-29910B20B939}" destId="{33FD5C8B-4FD7-4CFD-A275-B480FCEC4420}" srcOrd="14" destOrd="0" presId="urn:microsoft.com/office/officeart/2005/8/layout/vList5"/>
    <dgm:cxn modelId="{7896B989-E6D0-4178-BD1E-8B664729A71B}" type="presParOf" srcId="{33FD5C8B-4FD7-4CFD-A275-B480FCEC4420}" destId="{C566764F-7929-4792-B28B-BCFDBF047300}" srcOrd="0" destOrd="0" presId="urn:microsoft.com/office/officeart/2005/8/layout/vList5"/>
    <dgm:cxn modelId="{5B1649F7-2075-4690-9EEB-6388380D0872}" type="presParOf" srcId="{33FD5C8B-4FD7-4CFD-A275-B480FCEC4420}" destId="{57447B0C-8E06-4C81-8A4A-6A5D589A9164}" srcOrd="1" destOrd="0" presId="urn:microsoft.com/office/officeart/2005/8/layout/vList5"/>
    <dgm:cxn modelId="{52062220-A294-467A-AC33-5F3BD34CC07B}" type="presParOf" srcId="{09FB109D-C509-4868-86AF-29910B20B939}" destId="{B84EBCB4-0F58-4E61-AE71-028582C46BFC}" srcOrd="15" destOrd="0" presId="urn:microsoft.com/office/officeart/2005/8/layout/vList5"/>
    <dgm:cxn modelId="{5F1F08C6-1A39-4FBB-AC89-589EA00EE171}" type="presParOf" srcId="{09FB109D-C509-4868-86AF-29910B20B939}" destId="{A17D91B0-432B-4319-A0FF-3A85E1998466}" srcOrd="16" destOrd="0" presId="urn:microsoft.com/office/officeart/2005/8/layout/vList5"/>
    <dgm:cxn modelId="{99748F4E-1F3A-49B2-A497-A0E29E4FFEED}" type="presParOf" srcId="{A17D91B0-432B-4319-A0FF-3A85E1998466}" destId="{2A5EEF6D-D88A-44CD-A178-57A5D9D081F4}" srcOrd="0" destOrd="0" presId="urn:microsoft.com/office/officeart/2005/8/layout/vList5"/>
    <dgm:cxn modelId="{D345AC69-F91E-43D9-A2C4-8D8E70737431}" type="presParOf" srcId="{A17D91B0-432B-4319-A0FF-3A85E1998466}" destId="{C166F0B8-29D3-4860-8B52-E93C6268F2B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2E0E75-DC4E-47F8-BA70-12F432C18F06}">
      <dsp:nvSpPr>
        <dsp:cNvPr id="0" name=""/>
        <dsp:cNvSpPr/>
      </dsp:nvSpPr>
      <dsp:spPr>
        <a:xfrm>
          <a:off x="631647" y="1572"/>
          <a:ext cx="2880002" cy="612297"/>
        </a:xfrm>
        <a:prstGeom prst="roundRect">
          <a:avLst>
            <a:gd name="adj" fmla="val 10000"/>
          </a:avLst>
        </a:prstGeom>
        <a:solidFill>
          <a:srgbClr val="0055A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rPr>
            <a:t>1. Headquarters and Field</a:t>
          </a:r>
          <a:endParaRPr lang="en-GB" sz="1300" b="1" kern="12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649581" y="19506"/>
        <a:ext cx="2844134" cy="576429"/>
      </dsp:txXfrm>
    </dsp:sp>
    <dsp:sp modelId="{AF04E718-ED74-429E-BE25-B668640115DB}">
      <dsp:nvSpPr>
        <dsp:cNvPr id="0" name=""/>
        <dsp:cNvSpPr/>
      </dsp:nvSpPr>
      <dsp:spPr>
        <a:xfrm>
          <a:off x="919647" y="613870"/>
          <a:ext cx="288000" cy="4877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7799"/>
              </a:lnTo>
              <a:lnTo>
                <a:pt x="288000" y="48779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55150-5782-4F24-8A23-403EFD1633D6}">
      <dsp:nvSpPr>
        <dsp:cNvPr id="0" name=""/>
        <dsp:cNvSpPr/>
      </dsp:nvSpPr>
      <dsp:spPr>
        <a:xfrm>
          <a:off x="1207647" y="795520"/>
          <a:ext cx="1980003" cy="6122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Host Government</a:t>
          </a:r>
          <a:endParaRPr lang="en-GB" sz="1300" b="1" kern="1200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225581" y="813454"/>
        <a:ext cx="1944135" cy="576429"/>
      </dsp:txXfrm>
    </dsp:sp>
    <dsp:sp modelId="{69D21FF4-3F37-4DD6-B21E-334893175925}">
      <dsp:nvSpPr>
        <dsp:cNvPr id="0" name=""/>
        <dsp:cNvSpPr/>
      </dsp:nvSpPr>
      <dsp:spPr>
        <a:xfrm>
          <a:off x="919647" y="613870"/>
          <a:ext cx="288000" cy="12531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3170"/>
              </a:lnTo>
              <a:lnTo>
                <a:pt x="288000" y="125317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6AB201-D90A-4749-A055-CA4D32F1691A}">
      <dsp:nvSpPr>
        <dsp:cNvPr id="0" name=""/>
        <dsp:cNvSpPr/>
      </dsp:nvSpPr>
      <dsp:spPr>
        <a:xfrm>
          <a:off x="1207647" y="1560892"/>
          <a:ext cx="1980003" cy="6122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UN Personnel</a:t>
          </a:r>
          <a:endParaRPr lang="en-GB" sz="1300" b="1" kern="1200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225581" y="1578826"/>
        <a:ext cx="1944135" cy="576429"/>
      </dsp:txXfrm>
    </dsp:sp>
    <dsp:sp modelId="{391DBF26-A2BB-4E8C-AC73-06D0A96BB581}">
      <dsp:nvSpPr>
        <dsp:cNvPr id="0" name=""/>
        <dsp:cNvSpPr/>
      </dsp:nvSpPr>
      <dsp:spPr>
        <a:xfrm>
          <a:off x="3817798" y="1572"/>
          <a:ext cx="2880002" cy="612297"/>
        </a:xfrm>
        <a:prstGeom prst="roundRect">
          <a:avLst>
            <a:gd name="adj" fmla="val 10000"/>
          </a:avLst>
        </a:prstGeom>
        <a:solidFill>
          <a:srgbClr val="0055A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rPr>
            <a:t>2. Headquarters</a:t>
          </a:r>
          <a:endParaRPr lang="en-GB" sz="1300" b="1" kern="12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835732" y="19506"/>
        <a:ext cx="2844134" cy="576429"/>
      </dsp:txXfrm>
    </dsp:sp>
    <dsp:sp modelId="{CE522D81-384C-4639-AD00-4180716BF3BD}">
      <dsp:nvSpPr>
        <dsp:cNvPr id="0" name=""/>
        <dsp:cNvSpPr/>
      </dsp:nvSpPr>
      <dsp:spPr>
        <a:xfrm>
          <a:off x="4105798" y="613870"/>
          <a:ext cx="288000" cy="4877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7799"/>
              </a:lnTo>
              <a:lnTo>
                <a:pt x="288000" y="48779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1A7102-035C-4542-83B3-BA98933FBB3E}">
      <dsp:nvSpPr>
        <dsp:cNvPr id="0" name=""/>
        <dsp:cNvSpPr/>
      </dsp:nvSpPr>
      <dsp:spPr>
        <a:xfrm>
          <a:off x="4393799" y="795520"/>
          <a:ext cx="1980003" cy="6122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Secretary-General</a:t>
          </a:r>
          <a:endParaRPr lang="en-GB" sz="1300" b="1" kern="1200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4411733" y="813454"/>
        <a:ext cx="1944135" cy="576429"/>
      </dsp:txXfrm>
    </dsp:sp>
    <dsp:sp modelId="{93D4E0AB-8CB4-48BB-BC27-E212EA6F328C}">
      <dsp:nvSpPr>
        <dsp:cNvPr id="0" name=""/>
        <dsp:cNvSpPr/>
      </dsp:nvSpPr>
      <dsp:spPr>
        <a:xfrm>
          <a:off x="4105798" y="613870"/>
          <a:ext cx="288000" cy="12531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3170"/>
              </a:lnTo>
              <a:lnTo>
                <a:pt x="288000" y="125317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C910C1-E09B-4D96-BA1A-0D3EA3C88E24}">
      <dsp:nvSpPr>
        <dsp:cNvPr id="0" name=""/>
        <dsp:cNvSpPr/>
      </dsp:nvSpPr>
      <dsp:spPr>
        <a:xfrm>
          <a:off x="4393799" y="1560892"/>
          <a:ext cx="1980003" cy="6122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Under-Secretary-General of UNDSS</a:t>
          </a:r>
          <a:endParaRPr lang="en-GB" sz="1300" b="1" kern="1200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4411733" y="1578826"/>
        <a:ext cx="1944135" cy="576429"/>
      </dsp:txXfrm>
    </dsp:sp>
    <dsp:sp modelId="{045D95B5-4DF9-45F6-B71C-D818246E6B2F}">
      <dsp:nvSpPr>
        <dsp:cNvPr id="0" name=""/>
        <dsp:cNvSpPr/>
      </dsp:nvSpPr>
      <dsp:spPr>
        <a:xfrm>
          <a:off x="4105798" y="613870"/>
          <a:ext cx="288000" cy="20185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8542"/>
              </a:lnTo>
              <a:lnTo>
                <a:pt x="288000" y="201854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B631A4-BEE3-4E42-A5D3-9FDB5922CAFB}">
      <dsp:nvSpPr>
        <dsp:cNvPr id="0" name=""/>
        <dsp:cNvSpPr/>
      </dsp:nvSpPr>
      <dsp:spPr>
        <a:xfrm>
          <a:off x="4393799" y="2326264"/>
          <a:ext cx="1980003" cy="6122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Executive Heads</a:t>
          </a:r>
          <a:endParaRPr lang="en-GB" sz="1300" b="1" kern="1200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4411733" y="2344198"/>
        <a:ext cx="1944135" cy="576429"/>
      </dsp:txXfrm>
    </dsp:sp>
    <dsp:sp modelId="{0233D37A-FA52-41FA-9691-993B5113BD37}">
      <dsp:nvSpPr>
        <dsp:cNvPr id="0" name=""/>
        <dsp:cNvSpPr/>
      </dsp:nvSpPr>
      <dsp:spPr>
        <a:xfrm>
          <a:off x="4105798" y="613870"/>
          <a:ext cx="288000" cy="27839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3914"/>
              </a:lnTo>
              <a:lnTo>
                <a:pt x="288000" y="278391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FE868C-73E3-466E-8690-609E02F695D7}">
      <dsp:nvSpPr>
        <dsp:cNvPr id="0" name=""/>
        <dsp:cNvSpPr/>
      </dsp:nvSpPr>
      <dsp:spPr>
        <a:xfrm>
          <a:off x="4393799" y="3091636"/>
          <a:ext cx="1980003" cy="6122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Senior Security Managers/Security Focal Points HQ</a:t>
          </a:r>
          <a:endParaRPr lang="en-GB" sz="1300" b="1" kern="1200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4411733" y="3109570"/>
        <a:ext cx="1944135" cy="576429"/>
      </dsp:txXfrm>
    </dsp:sp>
    <dsp:sp modelId="{1EDDD205-91E7-464A-9D20-987E9333CE1C}">
      <dsp:nvSpPr>
        <dsp:cNvPr id="0" name=""/>
        <dsp:cNvSpPr/>
      </dsp:nvSpPr>
      <dsp:spPr>
        <a:xfrm>
          <a:off x="4105798" y="613870"/>
          <a:ext cx="288000" cy="35207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20710"/>
              </a:lnTo>
              <a:lnTo>
                <a:pt x="288000" y="352071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EB8337-80E0-4B2A-8666-3318EF3C6CE6}">
      <dsp:nvSpPr>
        <dsp:cNvPr id="0" name=""/>
        <dsp:cNvSpPr/>
      </dsp:nvSpPr>
      <dsp:spPr>
        <a:xfrm>
          <a:off x="4393799" y="3828431"/>
          <a:ext cx="1980003" cy="6122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Executive Group on Security</a:t>
          </a:r>
          <a:endParaRPr lang="en-GB" sz="1300" b="1" kern="1200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4411733" y="3846365"/>
        <a:ext cx="1944135" cy="576429"/>
      </dsp:txXfrm>
    </dsp:sp>
    <dsp:sp modelId="{1D0B822C-8192-4AE4-AA24-26CF84959834}">
      <dsp:nvSpPr>
        <dsp:cNvPr id="0" name=""/>
        <dsp:cNvSpPr/>
      </dsp:nvSpPr>
      <dsp:spPr>
        <a:xfrm>
          <a:off x="7003950" y="1572"/>
          <a:ext cx="2880002" cy="612297"/>
        </a:xfrm>
        <a:prstGeom prst="roundRect">
          <a:avLst>
            <a:gd name="adj" fmla="val 10000"/>
          </a:avLst>
        </a:prstGeom>
        <a:solidFill>
          <a:srgbClr val="0055A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solidFill>
                <a:schemeClr val="bg1"/>
              </a:solidFill>
              <a:latin typeface="Verdana"/>
              <a:ea typeface="Verdana"/>
            </a:rPr>
            <a:t>3. Field</a:t>
          </a:r>
          <a:endParaRPr lang="en-GB" sz="1300" b="1" kern="1200" dirty="0">
            <a:solidFill>
              <a:schemeClr val="bg1"/>
            </a:solidFill>
            <a:latin typeface="Verdana"/>
            <a:ea typeface="Verdana"/>
          </a:endParaRPr>
        </a:p>
      </dsp:txBody>
      <dsp:txXfrm>
        <a:off x="7021884" y="19506"/>
        <a:ext cx="2844134" cy="576429"/>
      </dsp:txXfrm>
    </dsp:sp>
    <dsp:sp modelId="{B3B3772D-E703-4D1F-AE49-084AA4B79223}">
      <dsp:nvSpPr>
        <dsp:cNvPr id="0" name=""/>
        <dsp:cNvSpPr/>
      </dsp:nvSpPr>
      <dsp:spPr>
        <a:xfrm>
          <a:off x="7291950" y="613870"/>
          <a:ext cx="288000" cy="887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87846"/>
              </a:lnTo>
              <a:lnTo>
                <a:pt x="288000" y="88784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C65C3F-3674-4412-86A4-8E419E1622ED}">
      <dsp:nvSpPr>
        <dsp:cNvPr id="0" name=""/>
        <dsp:cNvSpPr/>
      </dsp:nvSpPr>
      <dsp:spPr>
        <a:xfrm>
          <a:off x="7579950" y="766944"/>
          <a:ext cx="1980003" cy="14695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solidFill>
                <a:schemeClr val="tx1"/>
              </a:solidFill>
              <a:latin typeface="Verdana"/>
              <a:ea typeface="Verdana"/>
            </a:rPr>
            <a:t>Security Management Team (SMT)</a:t>
          </a:r>
          <a:endParaRPr lang="en-GB" sz="1300" b="1" kern="1200" dirty="0">
            <a:solidFill>
              <a:schemeClr val="tx1"/>
            </a:solidFill>
            <a:latin typeface="Verdana"/>
            <a:ea typeface="Verdana"/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Verdana" panose="020B0604030504040204" pitchFamily="34" charset="0"/>
            <a:buChar char="–"/>
          </a:pPr>
          <a:r>
            <a:rPr lang="en-US" sz="1300" kern="1200" dirty="0">
              <a:solidFill>
                <a:schemeClr val="tx1"/>
              </a:solidFill>
              <a:latin typeface="Verdana"/>
              <a:ea typeface="Verdana"/>
            </a:rPr>
            <a:t>SRSG/ DO Principle/Chief Security Advisers Security Advisers</a:t>
          </a:r>
          <a:endParaRPr lang="en-GB" sz="1300" kern="1200" dirty="0">
            <a:solidFill>
              <a:schemeClr val="tx1"/>
            </a:solidFill>
            <a:latin typeface="Verdana"/>
            <a:ea typeface="Verdana"/>
          </a:endParaRPr>
        </a:p>
      </dsp:txBody>
      <dsp:txXfrm>
        <a:off x="7622991" y="809985"/>
        <a:ext cx="1893921" cy="13834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0488E4-E297-4CEA-91FE-88A01325B97F}">
      <dsp:nvSpPr>
        <dsp:cNvPr id="0" name=""/>
        <dsp:cNvSpPr/>
      </dsp:nvSpPr>
      <dsp:spPr>
        <a:xfrm rot="5400000">
          <a:off x="5736997" y="-3119413"/>
          <a:ext cx="371423" cy="6705558"/>
        </a:xfrm>
        <a:prstGeom prst="round2Same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Char char="•"/>
          </a:pPr>
          <a:r>
            <a:rPr lang="en-US" sz="2000" kern="1200" dirty="0">
              <a:latin typeface="Verdana" panose="020B0604030504040204" pitchFamily="34" charset="0"/>
              <a:ea typeface="Verdana" panose="020B0604030504040204" pitchFamily="34" charset="0"/>
            </a:rPr>
            <a:t>Geographical Scope and Timeframe</a:t>
          </a:r>
          <a:endParaRPr lang="en-GB" sz="20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2569930" y="65785"/>
        <a:ext cx="6687427" cy="335161"/>
      </dsp:txXfrm>
    </dsp:sp>
    <dsp:sp modelId="{8C6E64A7-95FE-401B-95A1-0A6BA03D4901}">
      <dsp:nvSpPr>
        <dsp:cNvPr id="0" name=""/>
        <dsp:cNvSpPr/>
      </dsp:nvSpPr>
      <dsp:spPr>
        <a:xfrm>
          <a:off x="1201946" y="1225"/>
          <a:ext cx="1367984" cy="4642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2000" b="1" kern="1200" dirty="0">
              <a:latin typeface="Verdana" panose="020B0604030504040204" pitchFamily="34" charset="0"/>
              <a:ea typeface="Verdana" panose="020B0604030504040204" pitchFamily="34" charset="0"/>
            </a:rPr>
            <a:t>Step 1</a:t>
          </a:r>
          <a:endParaRPr lang="en-GB" sz="2000" b="1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224610" y="23889"/>
        <a:ext cx="1322656" cy="418951"/>
      </dsp:txXfrm>
    </dsp:sp>
    <dsp:sp modelId="{19064A8C-03D1-452C-B6C2-483CCBA1C680}">
      <dsp:nvSpPr>
        <dsp:cNvPr id="0" name=""/>
        <dsp:cNvSpPr/>
      </dsp:nvSpPr>
      <dsp:spPr>
        <a:xfrm rot="5400000">
          <a:off x="5736997" y="-2631919"/>
          <a:ext cx="371423" cy="6705558"/>
        </a:xfrm>
        <a:prstGeom prst="round2Same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Char char="•"/>
          </a:pPr>
          <a:r>
            <a:rPr lang="en-US" sz="2000" kern="1200" dirty="0">
              <a:latin typeface="Verdana" panose="020B0604030504040204" pitchFamily="34" charset="0"/>
              <a:ea typeface="Verdana" panose="020B0604030504040204" pitchFamily="34" charset="0"/>
            </a:rPr>
            <a:t>Situational Analysis</a:t>
          </a:r>
          <a:endParaRPr lang="en-GB" sz="20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2569930" y="553279"/>
        <a:ext cx="6687427" cy="335161"/>
      </dsp:txXfrm>
    </dsp:sp>
    <dsp:sp modelId="{46B2BD54-C87E-4FE1-A9DC-B07D749C3A36}">
      <dsp:nvSpPr>
        <dsp:cNvPr id="0" name=""/>
        <dsp:cNvSpPr/>
      </dsp:nvSpPr>
      <dsp:spPr>
        <a:xfrm>
          <a:off x="1201946" y="488719"/>
          <a:ext cx="1367984" cy="4642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2000" b="1" kern="1200" dirty="0">
              <a:latin typeface="Verdana" panose="020B0604030504040204" pitchFamily="34" charset="0"/>
              <a:ea typeface="Verdana" panose="020B0604030504040204" pitchFamily="34" charset="0"/>
            </a:rPr>
            <a:t>Step 2</a:t>
          </a:r>
          <a:endParaRPr lang="en-GB" sz="2000" b="1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224610" y="511383"/>
        <a:ext cx="1322656" cy="418951"/>
      </dsp:txXfrm>
    </dsp:sp>
    <dsp:sp modelId="{47A66BD4-43EC-4082-B7C4-71BF0B0D9FB8}">
      <dsp:nvSpPr>
        <dsp:cNvPr id="0" name=""/>
        <dsp:cNvSpPr/>
      </dsp:nvSpPr>
      <dsp:spPr>
        <a:xfrm rot="5400000">
          <a:off x="5736997" y="-2144425"/>
          <a:ext cx="371423" cy="6705558"/>
        </a:xfrm>
        <a:prstGeom prst="round2Same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Char char="•"/>
          </a:pPr>
          <a:r>
            <a:rPr lang="en-US" sz="2000" kern="1200" dirty="0">
              <a:latin typeface="Verdana" panose="020B0604030504040204" pitchFamily="34" charset="0"/>
              <a:ea typeface="Verdana" panose="020B0604030504040204" pitchFamily="34" charset="0"/>
            </a:rPr>
            <a:t>Programme Assessment</a:t>
          </a:r>
          <a:endParaRPr lang="en-GB" sz="20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2569930" y="1040773"/>
        <a:ext cx="6687427" cy="335161"/>
      </dsp:txXfrm>
    </dsp:sp>
    <dsp:sp modelId="{406C765F-57DA-42BB-AC23-B9A435C3E4F2}">
      <dsp:nvSpPr>
        <dsp:cNvPr id="0" name=""/>
        <dsp:cNvSpPr/>
      </dsp:nvSpPr>
      <dsp:spPr>
        <a:xfrm>
          <a:off x="1201946" y="976213"/>
          <a:ext cx="1367984" cy="4642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2000" b="1" kern="1200" dirty="0">
              <a:latin typeface="Verdana" panose="020B0604030504040204" pitchFamily="34" charset="0"/>
              <a:ea typeface="Verdana" panose="020B0604030504040204" pitchFamily="34" charset="0"/>
            </a:rPr>
            <a:t>Step 3</a:t>
          </a:r>
          <a:endParaRPr lang="en-GB" sz="2000" b="1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224610" y="998877"/>
        <a:ext cx="1322656" cy="418951"/>
      </dsp:txXfrm>
    </dsp:sp>
    <dsp:sp modelId="{B361D303-663A-4EBF-89DF-CED2C4FF0A68}">
      <dsp:nvSpPr>
        <dsp:cNvPr id="0" name=""/>
        <dsp:cNvSpPr/>
      </dsp:nvSpPr>
      <dsp:spPr>
        <a:xfrm rot="5400000">
          <a:off x="5736997" y="-1656931"/>
          <a:ext cx="371423" cy="6705558"/>
        </a:xfrm>
        <a:prstGeom prst="round2Same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Char char="•"/>
          </a:pPr>
          <a:r>
            <a:rPr lang="en-US" sz="2000" kern="1200" dirty="0">
              <a:latin typeface="Verdana" panose="020B0604030504040204" pitchFamily="34" charset="0"/>
              <a:ea typeface="Verdana" panose="020B0604030504040204" pitchFamily="34" charset="0"/>
            </a:rPr>
            <a:t>Threat Assessment</a:t>
          </a:r>
          <a:endParaRPr lang="en-GB" sz="20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2569930" y="1528267"/>
        <a:ext cx="6687427" cy="335161"/>
      </dsp:txXfrm>
    </dsp:sp>
    <dsp:sp modelId="{AB290679-8380-429A-8465-AE996D17D9B3}">
      <dsp:nvSpPr>
        <dsp:cNvPr id="0" name=""/>
        <dsp:cNvSpPr/>
      </dsp:nvSpPr>
      <dsp:spPr>
        <a:xfrm>
          <a:off x="1201946" y="1463707"/>
          <a:ext cx="1367984" cy="4642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2000" b="1" kern="1200" dirty="0">
              <a:latin typeface="Verdana" panose="020B0604030504040204" pitchFamily="34" charset="0"/>
              <a:ea typeface="Verdana" panose="020B0604030504040204" pitchFamily="34" charset="0"/>
            </a:rPr>
            <a:t>Step 4</a:t>
          </a:r>
          <a:endParaRPr lang="en-GB" sz="2000" b="1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224610" y="1486371"/>
        <a:ext cx="1322656" cy="418951"/>
      </dsp:txXfrm>
    </dsp:sp>
    <dsp:sp modelId="{E2984E31-A92C-4354-BF9B-3C1A66D6150B}">
      <dsp:nvSpPr>
        <dsp:cNvPr id="0" name=""/>
        <dsp:cNvSpPr/>
      </dsp:nvSpPr>
      <dsp:spPr>
        <a:xfrm rot="5400000">
          <a:off x="5736997" y="-1169437"/>
          <a:ext cx="371423" cy="6705558"/>
        </a:xfrm>
        <a:prstGeom prst="round2Same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Char char="•"/>
          </a:pPr>
          <a:r>
            <a:rPr lang="en-US" sz="2000" kern="1200" dirty="0">
              <a:latin typeface="Verdana" panose="020B0604030504040204" pitchFamily="34" charset="0"/>
              <a:ea typeface="Verdana" panose="020B0604030504040204" pitchFamily="34" charset="0"/>
            </a:rPr>
            <a:t>Security Risk Assessment</a:t>
          </a:r>
          <a:endParaRPr lang="en-GB" sz="20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2569930" y="2015761"/>
        <a:ext cx="6687427" cy="335161"/>
      </dsp:txXfrm>
    </dsp:sp>
    <dsp:sp modelId="{9F4CC7D9-5238-4A3F-92BB-BBFEAF14CFF3}">
      <dsp:nvSpPr>
        <dsp:cNvPr id="0" name=""/>
        <dsp:cNvSpPr/>
      </dsp:nvSpPr>
      <dsp:spPr>
        <a:xfrm>
          <a:off x="1201946" y="1951201"/>
          <a:ext cx="1367984" cy="4642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2000" b="1" kern="1200" dirty="0">
              <a:latin typeface="Verdana" panose="020B0604030504040204" pitchFamily="34" charset="0"/>
              <a:ea typeface="Verdana" panose="020B0604030504040204" pitchFamily="34" charset="0"/>
            </a:rPr>
            <a:t>Step 5</a:t>
          </a:r>
          <a:endParaRPr lang="en-GB" sz="2000" b="1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224610" y="1973865"/>
        <a:ext cx="1322656" cy="418951"/>
      </dsp:txXfrm>
    </dsp:sp>
    <dsp:sp modelId="{76CDC492-ED75-4927-90B1-702214C97D3D}">
      <dsp:nvSpPr>
        <dsp:cNvPr id="0" name=""/>
        <dsp:cNvSpPr/>
      </dsp:nvSpPr>
      <dsp:spPr>
        <a:xfrm rot="5400000">
          <a:off x="5736997" y="-681943"/>
          <a:ext cx="371423" cy="6705558"/>
        </a:xfrm>
        <a:prstGeom prst="round2Same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Char char="•"/>
          </a:pPr>
          <a:r>
            <a:rPr lang="en-US" sz="2000" kern="1200" dirty="0">
              <a:latin typeface="Verdana" panose="020B0604030504040204" pitchFamily="34" charset="0"/>
              <a:ea typeface="Verdana" panose="020B0604030504040204" pitchFamily="34" charset="0"/>
            </a:rPr>
            <a:t>Security Risk Measures </a:t>
          </a:r>
          <a:endParaRPr lang="en-GB" sz="20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2569930" y="2503255"/>
        <a:ext cx="6687427" cy="335161"/>
      </dsp:txXfrm>
    </dsp:sp>
    <dsp:sp modelId="{A9CDC7D8-780C-4C0D-B1F6-0930DE926DF4}">
      <dsp:nvSpPr>
        <dsp:cNvPr id="0" name=""/>
        <dsp:cNvSpPr/>
      </dsp:nvSpPr>
      <dsp:spPr>
        <a:xfrm>
          <a:off x="1201946" y="2438695"/>
          <a:ext cx="1367984" cy="4642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2000" b="1" kern="1200" dirty="0">
              <a:latin typeface="Verdana" panose="020B0604030504040204" pitchFamily="34" charset="0"/>
              <a:ea typeface="Verdana" panose="020B0604030504040204" pitchFamily="34" charset="0"/>
            </a:rPr>
            <a:t>Step 6</a:t>
          </a:r>
          <a:endParaRPr lang="en-GB" sz="2000" b="1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224610" y="2461359"/>
        <a:ext cx="1322656" cy="418951"/>
      </dsp:txXfrm>
    </dsp:sp>
    <dsp:sp modelId="{DF2D7015-B93F-4E47-A6E2-8CA3D3980939}">
      <dsp:nvSpPr>
        <dsp:cNvPr id="0" name=""/>
        <dsp:cNvSpPr/>
      </dsp:nvSpPr>
      <dsp:spPr>
        <a:xfrm rot="5400000">
          <a:off x="5736997" y="-194449"/>
          <a:ext cx="371423" cy="6705558"/>
        </a:xfrm>
        <a:prstGeom prst="round2Same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Char char="•"/>
          </a:pPr>
          <a:r>
            <a:rPr lang="en-US" sz="2000" kern="1200" dirty="0">
              <a:latin typeface="Verdana" panose="020B0604030504040204" pitchFamily="34" charset="0"/>
              <a:ea typeface="Verdana" panose="020B0604030504040204" pitchFamily="34" charset="0"/>
            </a:rPr>
            <a:t>Security Risk Management Implementation</a:t>
          </a:r>
          <a:endParaRPr lang="en-GB" sz="20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2569930" y="2990749"/>
        <a:ext cx="6687427" cy="335161"/>
      </dsp:txXfrm>
    </dsp:sp>
    <dsp:sp modelId="{182BBF8F-2395-4381-8C0D-D67DE63B524C}">
      <dsp:nvSpPr>
        <dsp:cNvPr id="0" name=""/>
        <dsp:cNvSpPr/>
      </dsp:nvSpPr>
      <dsp:spPr>
        <a:xfrm>
          <a:off x="1201946" y="2926189"/>
          <a:ext cx="1367984" cy="4642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2000" b="1" kern="1200" dirty="0">
              <a:latin typeface="Verdana" panose="020B0604030504040204" pitchFamily="34" charset="0"/>
              <a:ea typeface="Verdana" panose="020B0604030504040204" pitchFamily="34" charset="0"/>
            </a:rPr>
            <a:t>Step 7</a:t>
          </a:r>
          <a:endParaRPr lang="en-GB" sz="2000" b="1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224610" y="2948853"/>
        <a:ext cx="1322656" cy="418951"/>
      </dsp:txXfrm>
    </dsp:sp>
    <dsp:sp modelId="{57447B0C-8E06-4C81-8A4A-6A5D589A9164}">
      <dsp:nvSpPr>
        <dsp:cNvPr id="0" name=""/>
        <dsp:cNvSpPr/>
      </dsp:nvSpPr>
      <dsp:spPr>
        <a:xfrm rot="5400000">
          <a:off x="5736997" y="293043"/>
          <a:ext cx="371423" cy="6705558"/>
        </a:xfrm>
        <a:prstGeom prst="round2Same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Char char="•"/>
          </a:pPr>
          <a:r>
            <a:rPr lang="en-US" sz="2000" kern="1200" dirty="0">
              <a:latin typeface="Verdana" panose="020B0604030504040204" pitchFamily="34" charset="0"/>
              <a:ea typeface="Verdana" panose="020B0604030504040204" pitchFamily="34" charset="0"/>
            </a:rPr>
            <a:t>Acceptable Risk Decision</a:t>
          </a:r>
          <a:endParaRPr lang="en-GB" sz="20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2569930" y="3478242"/>
        <a:ext cx="6687427" cy="335161"/>
      </dsp:txXfrm>
    </dsp:sp>
    <dsp:sp modelId="{C566764F-7929-4792-B28B-BCFDBF047300}">
      <dsp:nvSpPr>
        <dsp:cNvPr id="0" name=""/>
        <dsp:cNvSpPr/>
      </dsp:nvSpPr>
      <dsp:spPr>
        <a:xfrm>
          <a:off x="1201946" y="3413683"/>
          <a:ext cx="1367984" cy="4642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2000" b="1" kern="1200" dirty="0">
              <a:latin typeface="Verdana" panose="020B0604030504040204" pitchFamily="34" charset="0"/>
              <a:ea typeface="Verdana" panose="020B0604030504040204" pitchFamily="34" charset="0"/>
            </a:rPr>
            <a:t>Step 8</a:t>
          </a:r>
          <a:endParaRPr lang="en-GB" sz="2000" b="1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224610" y="3436347"/>
        <a:ext cx="1322656" cy="418951"/>
      </dsp:txXfrm>
    </dsp:sp>
    <dsp:sp modelId="{C166F0B8-29D3-4860-8B52-E93C6268F2B0}">
      <dsp:nvSpPr>
        <dsp:cNvPr id="0" name=""/>
        <dsp:cNvSpPr/>
      </dsp:nvSpPr>
      <dsp:spPr>
        <a:xfrm rot="5400000">
          <a:off x="5736997" y="780537"/>
          <a:ext cx="371423" cy="6705558"/>
        </a:xfrm>
        <a:prstGeom prst="round2Same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Char char="•"/>
          </a:pPr>
          <a:r>
            <a:rPr lang="en-US" sz="2000" kern="1200" dirty="0">
              <a:latin typeface="Verdana" panose="020B0604030504040204" pitchFamily="34" charset="0"/>
              <a:ea typeface="Verdana" panose="020B0604030504040204" pitchFamily="34" charset="0"/>
            </a:rPr>
            <a:t>Follow Up and Review</a:t>
          </a:r>
          <a:endParaRPr lang="en-GB" sz="20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2569930" y="3965736"/>
        <a:ext cx="6687427" cy="335161"/>
      </dsp:txXfrm>
    </dsp:sp>
    <dsp:sp modelId="{2A5EEF6D-D88A-44CD-A178-57A5D9D081F4}">
      <dsp:nvSpPr>
        <dsp:cNvPr id="0" name=""/>
        <dsp:cNvSpPr/>
      </dsp:nvSpPr>
      <dsp:spPr>
        <a:xfrm>
          <a:off x="1201946" y="3901177"/>
          <a:ext cx="1367984" cy="4642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2000" b="1" kern="1200" dirty="0">
              <a:latin typeface="Verdana" panose="020B0604030504040204" pitchFamily="34" charset="0"/>
              <a:ea typeface="Verdana" panose="020B0604030504040204" pitchFamily="34" charset="0"/>
            </a:rPr>
            <a:t>Step 9</a:t>
          </a:r>
          <a:endParaRPr lang="en-GB" sz="2000" b="1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224610" y="3923841"/>
        <a:ext cx="1322656" cy="4189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6025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01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6576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9028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4721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0654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2937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1855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4233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31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84E87CA-1A64-2644-7E72-40D785CA9F96}"/>
              </a:ext>
            </a:extLst>
          </p:cNvPr>
          <p:cNvSpPr txBox="1">
            <a:spLocks/>
          </p:cNvSpPr>
          <p:nvPr userDrawn="1"/>
        </p:nvSpPr>
        <p:spPr>
          <a:xfrm>
            <a:off x="838200" y="304005"/>
            <a:ext cx="10058400" cy="7239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4000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35A9B18-FDFC-9410-C232-AB2DFF1CFB1F}"/>
              </a:ext>
            </a:extLst>
          </p:cNvPr>
          <p:cNvSpPr txBox="1">
            <a:spLocks/>
          </p:cNvSpPr>
          <p:nvPr userDrawn="1"/>
        </p:nvSpPr>
        <p:spPr>
          <a:xfrm>
            <a:off x="838201" y="6553995"/>
            <a:ext cx="10613064" cy="178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UN CPTM 2025									         Slide </a:t>
            </a:r>
            <a:fld id="{60323EB4-2EFA-49D3-81CD-1A9035A87ED7}" type="slidenum">
              <a:rPr lang="en-US" sz="1100" smtClean="0">
                <a:solidFill>
                  <a:schemeClr val="bg1">
                    <a:lumMod val="65000"/>
                  </a:schemeClr>
                </a:solidFill>
              </a:rPr>
              <a:pPr algn="ctr"/>
              <a:t>‹#›</a:t>
            </a:fld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A17E8AB-E82E-37CE-66B5-13148CA7013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1300EA6-FF15-905D-C8D4-3DB4261D176B}"/>
              </a:ext>
            </a:extLst>
          </p:cNvPr>
          <p:cNvSpPr txBox="1"/>
          <p:nvPr userDrawn="1"/>
        </p:nvSpPr>
        <p:spPr>
          <a:xfrm>
            <a:off x="7392513" y="257455"/>
            <a:ext cx="34259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3.5 Safety and Security for UN Personnel</a:t>
            </a:r>
          </a:p>
        </p:txBody>
      </p:sp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dss.un.org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984CF8-2780-6398-3BD9-A26C16E8634A}"/>
              </a:ext>
            </a:extLst>
          </p:cNvPr>
          <p:cNvSpPr txBox="1"/>
          <p:nvPr/>
        </p:nvSpPr>
        <p:spPr>
          <a:xfrm>
            <a:off x="1524000" y="2136338"/>
            <a:ext cx="9144000" cy="258532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3.5 Safety and Security for UN Personnel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3768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Safety and Security Challenges in UN Peace Operations | International Peace  Institute">
            <a:extLst>
              <a:ext uri="{FF2B5EF4-FFF2-40B4-BE49-F238E27FC236}">
                <a16:creationId xmlns:a16="http://schemas.microsoft.com/office/drawing/2014/main" id="{C4A31B36-E395-264E-0B89-217F4D9BB6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390" y="3962988"/>
            <a:ext cx="5311216" cy="2042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5F0AF0-E4F0-2A3C-F55B-85261CFB7F7D}"/>
              </a:ext>
            </a:extLst>
          </p:cNvPr>
          <p:cNvSpPr txBox="1"/>
          <p:nvPr/>
        </p:nvSpPr>
        <p:spPr>
          <a:xfrm>
            <a:off x="1595999" y="1436576"/>
            <a:ext cx="9000000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 dirty="0">
                <a:latin typeface="Verdana"/>
                <a:ea typeface="Verdana"/>
              </a:rPr>
              <a:t>You are responsible </a:t>
            </a:r>
          </a:p>
          <a:p>
            <a:pPr algn="ctr"/>
            <a:r>
              <a:rPr lang="en-US" sz="2000" b="1" dirty="0">
                <a:latin typeface="Verdana"/>
                <a:ea typeface="Verdana"/>
              </a:rPr>
              <a:t>for your own safety</a:t>
            </a:r>
            <a:endParaRPr lang="en-GB" sz="2000" b="1" dirty="0">
              <a:latin typeface="Verdana"/>
              <a:ea typeface="Verdan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EF954E-8A4A-0223-5142-9D8DE038B6E2}"/>
              </a:ext>
            </a:extLst>
          </p:cNvPr>
          <p:cNvSpPr txBox="1"/>
          <p:nvPr/>
        </p:nvSpPr>
        <p:spPr>
          <a:xfrm>
            <a:off x="1245107" y="775203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Responsibility for UN Safety and Security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256F508-BC30-4E25-66FA-5753BDE510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3160690"/>
              </p:ext>
            </p:extLst>
          </p:nvPr>
        </p:nvGraphicFramePr>
        <p:xfrm>
          <a:off x="695998" y="2405725"/>
          <a:ext cx="10800000" cy="129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0">
                  <a:extLst>
                    <a:ext uri="{9D8B030D-6E8A-4147-A177-3AD203B41FA5}">
                      <a16:colId xmlns:a16="http://schemas.microsoft.com/office/drawing/2014/main" val="4090241416"/>
                    </a:ext>
                  </a:extLst>
                </a:gridCol>
                <a:gridCol w="5400000">
                  <a:extLst>
                    <a:ext uri="{9D8B030D-6E8A-4147-A177-3AD203B41FA5}">
                      <a16:colId xmlns:a16="http://schemas.microsoft.com/office/drawing/2014/main" val="2926632314"/>
                    </a:ext>
                  </a:extLst>
                </a:gridCol>
              </a:tblGrid>
              <a:tr h="1296000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Host governments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have primary 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responsibility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UNSMS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both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 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reinforces and supplements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92787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1788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AE738BC-5994-5526-6E2D-239C3D1C09B3}"/>
              </a:ext>
            </a:extLst>
          </p:cNvPr>
          <p:cNvSpPr txBox="1"/>
          <p:nvPr/>
        </p:nvSpPr>
        <p:spPr>
          <a:xfrm>
            <a:off x="1245108" y="730966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UNSMS Personnel Must: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E4D260-6438-F99F-717E-56D9B135119D}"/>
              </a:ext>
            </a:extLst>
          </p:cNvPr>
          <p:cNvSpPr txBox="1"/>
          <p:nvPr/>
        </p:nvSpPr>
        <p:spPr>
          <a:xfrm>
            <a:off x="1598645" y="1325719"/>
            <a:ext cx="9000000" cy="393954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marR="47625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solidFill>
                  <a:srgbClr val="000000"/>
                </a:solidFill>
                <a:latin typeface="Verdana"/>
                <a:ea typeface="Verdana"/>
                <a:cs typeface="Segoe UI"/>
              </a:rPr>
              <a:t>Attend security briefings and complete mandatory security training</a:t>
            </a:r>
            <a:endParaRPr lang="en-US" sz="2000" dirty="0">
              <a:solidFill>
                <a:srgbClr val="000000"/>
              </a:solidFill>
              <a:latin typeface="Verdana"/>
              <a:ea typeface="Times New Roman" panose="02020603050405020304" pitchFamily="18" charset="0"/>
              <a:cs typeface="Segoe UI"/>
            </a:endParaRPr>
          </a:p>
          <a:p>
            <a:pPr marL="342900" marR="47625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i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Segoe UI"/>
              </a:rPr>
              <a:t>Familiarize themselves with the UNSMS</a:t>
            </a:r>
            <a:endParaRPr lang="en-US"/>
          </a:p>
          <a:p>
            <a:pPr marL="342900" marR="47625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solidFill>
                  <a:srgbClr val="000000"/>
                </a:solidFill>
                <a:latin typeface="Verdana" panose="020B0604030504040204" pitchFamily="34" charset="0"/>
                <a:cs typeface="Segoe UI" panose="020B0502040204020203" pitchFamily="34" charset="0"/>
              </a:rPr>
              <a:t>Create and maintain a UNDSS profile</a:t>
            </a:r>
            <a:endParaRPr lang="en-US" sz="20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marL="342900" marR="47625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solidFill>
                  <a:srgbClr val="000000"/>
                </a:solidFill>
                <a:latin typeface="Verdana"/>
                <a:ea typeface="Verdana"/>
                <a:cs typeface="Segoe UI"/>
              </a:rPr>
              <a:t>Familiarize themselves with security equipment</a:t>
            </a:r>
          </a:p>
          <a:p>
            <a:pPr marL="342900" marR="47625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solidFill>
                  <a:srgbClr val="000000"/>
                </a:solidFill>
                <a:latin typeface="Verdana" panose="020B0604030504040204" pitchFamily="34" charset="0"/>
                <a:cs typeface="Segoe UI" panose="020B0502040204020203" pitchFamily="34" charset="0"/>
              </a:rPr>
              <a:t>Never endanger their security or that of others</a:t>
            </a:r>
          </a:p>
          <a:p>
            <a:pPr marL="342900" marR="47625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solidFill>
                  <a:srgbClr val="000000"/>
                </a:solidFill>
                <a:latin typeface="Verdana" panose="020B0604030504040204" pitchFamily="34" charset="0"/>
                <a:cs typeface="Segoe UI" panose="020B0502040204020203" pitchFamily="34" charset="0"/>
              </a:rPr>
              <a:t>Always comply with UNSMS security regulations and procedures</a:t>
            </a:r>
          </a:p>
          <a:p>
            <a:pPr marL="342900" marR="47625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solidFill>
                  <a:srgbClr val="000000"/>
                </a:solidFill>
                <a:latin typeface="Verdana" panose="020B0604030504040204" pitchFamily="34" charset="0"/>
                <a:cs typeface="Segoe UI" panose="020B0502040204020203" pitchFamily="34" charset="0"/>
              </a:rPr>
              <a:t>Report all security incidents</a:t>
            </a:r>
          </a:p>
          <a:p>
            <a:pPr marL="342900" marR="47625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0941033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C1E5350-CBBC-957A-7417-684AD8AFAC3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0761667"/>
              </p:ext>
            </p:extLst>
          </p:nvPr>
        </p:nvGraphicFramePr>
        <p:xfrm>
          <a:off x="838200" y="1645787"/>
          <a:ext cx="10515600" cy="44423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1D52D02-FF2F-7B47-691A-39281C5A1C33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 Security Management System Structure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7402765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EFBCA7B-7202-1F3D-9056-D7A5765615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3704410"/>
              </p:ext>
            </p:extLst>
          </p:nvPr>
        </p:nvGraphicFramePr>
        <p:xfrm>
          <a:off x="857282" y="1568180"/>
          <a:ext cx="10477435" cy="4366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72C4A91C-5A54-7FBC-A725-F081AD02F4B2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 Security Risk Management Procedures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683116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AE738BC-5994-5526-6E2D-239C3D1C09B3}"/>
              </a:ext>
            </a:extLst>
          </p:cNvPr>
          <p:cNvSpPr txBox="1"/>
          <p:nvPr/>
        </p:nvSpPr>
        <p:spPr>
          <a:xfrm>
            <a:off x="1245108" y="730966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Security Professionals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E4D260-6438-F99F-717E-56D9B135119D}"/>
              </a:ext>
            </a:extLst>
          </p:cNvPr>
          <p:cNvSpPr txBox="1"/>
          <p:nvPr/>
        </p:nvSpPr>
        <p:spPr>
          <a:xfrm>
            <a:off x="1598645" y="1325719"/>
            <a:ext cx="9000000" cy="4093428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Security professionals use SRM to achieve four main security related actions: 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Identify specific </a:t>
            </a:r>
            <a:r>
              <a:rPr lang="en-GB" sz="20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threats</a:t>
            </a: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in areas where UN personnel live, move and work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Analyse </a:t>
            </a:r>
            <a:r>
              <a:rPr lang="en-GB" sz="20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risk levels</a:t>
            </a: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of each threat by balancing UN vulnerabilities with likelihood of these affecting the UN, and impact should they occur. 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GB" sz="2000" b="1" u="none" strike="noStrike" dirty="0">
                <a:effectLst/>
                <a:latin typeface="Verdana"/>
                <a:ea typeface="Calibri"/>
                <a:cs typeface="Arial"/>
              </a:rPr>
              <a:t>Likelihood</a:t>
            </a:r>
            <a:r>
              <a:rPr lang="en-GB" sz="2000" u="none" strike="noStrike" dirty="0">
                <a:effectLst/>
                <a:latin typeface="Verdana"/>
                <a:ea typeface="Calibri"/>
                <a:cs typeface="Arial"/>
              </a:rPr>
              <a:t>: A rating of the assessed potential for a harmful event to affect the organization.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GB" sz="2000" b="1" u="none" strike="noStrike" dirty="0">
                <a:effectLst/>
                <a:latin typeface="Verdana"/>
                <a:ea typeface="Calibri"/>
                <a:cs typeface="Arial"/>
              </a:rPr>
              <a:t>Impact</a:t>
            </a:r>
            <a:r>
              <a:rPr lang="en-GB" sz="2000" u="none" strike="noStrike" dirty="0">
                <a:effectLst/>
                <a:latin typeface="Verdana"/>
                <a:ea typeface="Calibri"/>
                <a:cs typeface="Arial"/>
              </a:rPr>
              <a:t>: A rating of the assessed potential harm that an event woul</a:t>
            </a:r>
            <a:r>
              <a:rPr lang="en-GB" sz="2000" dirty="0">
                <a:latin typeface="Verdana"/>
                <a:ea typeface="Calibri"/>
                <a:cs typeface="Arial"/>
              </a:rPr>
              <a:t>d have o</a:t>
            </a:r>
            <a:r>
              <a:rPr lang="en-GB" sz="2000" u="none" strike="noStrike" dirty="0">
                <a:effectLst/>
                <a:latin typeface="Verdana"/>
                <a:ea typeface="Calibri"/>
                <a:cs typeface="Arial"/>
              </a:rPr>
              <a:t>n the organization if it were to occur</a:t>
            </a:r>
            <a:endParaRPr lang="en-GB" sz="2400" dirty="0">
              <a:latin typeface="Verdana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8007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DE80541-649F-120E-9E6C-33FE194637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098954"/>
              </p:ext>
            </p:extLst>
          </p:nvPr>
        </p:nvGraphicFramePr>
        <p:xfrm>
          <a:off x="886930" y="1647825"/>
          <a:ext cx="10515603" cy="4284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6750">
                  <a:extLst>
                    <a:ext uri="{9D8B030D-6E8A-4147-A177-3AD203B41FA5}">
                      <a16:colId xmlns:a16="http://schemas.microsoft.com/office/drawing/2014/main" val="152821997"/>
                    </a:ext>
                  </a:extLst>
                </a:gridCol>
                <a:gridCol w="1628775">
                  <a:extLst>
                    <a:ext uri="{9D8B030D-6E8A-4147-A177-3AD203B41FA5}">
                      <a16:colId xmlns:a16="http://schemas.microsoft.com/office/drawing/2014/main" val="2899051907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1533422532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750856791"/>
                    </a:ext>
                  </a:extLst>
                </a:gridCol>
                <a:gridCol w="1695450">
                  <a:extLst>
                    <a:ext uri="{9D8B030D-6E8A-4147-A177-3AD203B41FA5}">
                      <a16:colId xmlns:a16="http://schemas.microsoft.com/office/drawing/2014/main" val="3220439942"/>
                    </a:ext>
                  </a:extLst>
                </a:gridCol>
                <a:gridCol w="1609725">
                  <a:extLst>
                    <a:ext uri="{9D8B030D-6E8A-4147-A177-3AD203B41FA5}">
                      <a16:colId xmlns:a16="http://schemas.microsoft.com/office/drawing/2014/main" val="2784744355"/>
                    </a:ext>
                  </a:extLst>
                </a:gridCol>
                <a:gridCol w="1638303">
                  <a:extLst>
                    <a:ext uri="{9D8B030D-6E8A-4147-A177-3AD203B41FA5}">
                      <a16:colId xmlns:a16="http://schemas.microsoft.com/office/drawing/2014/main" val="3015595591"/>
                    </a:ext>
                  </a:extLst>
                </a:gridCol>
              </a:tblGrid>
              <a:tr h="412767">
                <a:tc rowSpan="2" gridSpan="2"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Risk Matrix</a:t>
                      </a:r>
                      <a:endParaRPr lang="en-GB" sz="17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Impact</a:t>
                      </a:r>
                      <a:endParaRPr lang="en-GB" sz="17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2996855"/>
                  </a:ext>
                </a:extLst>
              </a:tr>
              <a:tr h="412767">
                <a:tc gridSpan="2" vMerge="1">
                  <a:txBody>
                    <a:bodyPr/>
                    <a:lstStyle/>
                    <a:p>
                      <a:pPr algn="ctr"/>
                      <a:endParaRPr lang="en-GB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vert="vert270" anchor="ctr"/>
                </a:tc>
                <a:tc hMerge="1" vMerge="1">
                  <a:txBody>
                    <a:bodyPr/>
                    <a:lstStyle/>
                    <a:p>
                      <a:pPr algn="ctr"/>
                      <a:endParaRPr lang="en-GB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Negligible</a:t>
                      </a:r>
                      <a:endParaRPr lang="en-GB" sz="17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Minor</a:t>
                      </a:r>
                      <a:endParaRPr lang="en-GB" sz="17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Moderate</a:t>
                      </a:r>
                      <a:endParaRPr lang="en-GB" sz="17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Severe</a:t>
                      </a:r>
                      <a:endParaRPr lang="en-GB" sz="17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Critical</a:t>
                      </a:r>
                      <a:endParaRPr lang="en-GB" sz="17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252435"/>
                  </a:ext>
                </a:extLst>
              </a:tr>
              <a:tr h="616086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Likelihood</a:t>
                      </a:r>
                      <a:endParaRPr lang="en-GB" sz="17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vert="vert27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Very Likely</a:t>
                      </a:r>
                      <a:endParaRPr lang="en-GB" sz="17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Low</a:t>
                      </a:r>
                      <a:endParaRPr lang="en-GB" sz="17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Medium</a:t>
                      </a:r>
                      <a:endParaRPr lang="en-GB" sz="17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High</a:t>
                      </a:r>
                      <a:endParaRPr lang="en-GB" sz="17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Very High</a:t>
                      </a:r>
                      <a:endParaRPr lang="en-GB" sz="17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Unacceptable</a:t>
                      </a:r>
                      <a:endParaRPr lang="en-GB" sz="170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9076413"/>
                  </a:ext>
                </a:extLst>
              </a:tr>
              <a:tr h="679616">
                <a:tc vMerge="1">
                  <a:txBody>
                    <a:bodyPr/>
                    <a:lstStyle/>
                    <a:p>
                      <a:pPr algn="ctr"/>
                      <a:endParaRPr lang="en-GB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Likely</a:t>
                      </a:r>
                      <a:endParaRPr lang="en-GB" sz="17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Low</a:t>
                      </a:r>
                      <a:endParaRPr lang="en-GB" sz="17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Medium</a:t>
                      </a:r>
                      <a:endParaRPr lang="en-GB" sz="17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High</a:t>
                      </a:r>
                      <a:endParaRPr lang="en-GB" sz="17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High</a:t>
                      </a:r>
                      <a:endParaRPr lang="en-GB" sz="17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Very High</a:t>
                      </a:r>
                      <a:endParaRPr lang="en-GB" sz="17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2077930"/>
                  </a:ext>
                </a:extLst>
              </a:tr>
              <a:tr h="712450">
                <a:tc vMerge="1">
                  <a:txBody>
                    <a:bodyPr/>
                    <a:lstStyle/>
                    <a:p>
                      <a:pPr algn="ctr"/>
                      <a:endParaRPr lang="en-GB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Moderately Likely</a:t>
                      </a:r>
                      <a:endParaRPr lang="en-GB" sz="17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Low</a:t>
                      </a:r>
                      <a:endParaRPr lang="en-GB" sz="17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Low</a:t>
                      </a:r>
                      <a:endParaRPr lang="en-GB" sz="17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Medium</a:t>
                      </a:r>
                      <a:endParaRPr lang="en-GB" sz="17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High</a:t>
                      </a:r>
                      <a:endParaRPr lang="en-GB" sz="17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High</a:t>
                      </a:r>
                      <a:endParaRPr lang="en-GB" sz="17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094760"/>
                  </a:ext>
                </a:extLst>
              </a:tr>
              <a:tr h="738075">
                <a:tc vMerge="1">
                  <a:txBody>
                    <a:bodyPr/>
                    <a:lstStyle/>
                    <a:p>
                      <a:pPr algn="ctr"/>
                      <a:endParaRPr lang="en-GB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Unlikely</a:t>
                      </a:r>
                      <a:endParaRPr lang="en-GB" sz="17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Low</a:t>
                      </a:r>
                      <a:endParaRPr lang="en-GB" sz="17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Low</a:t>
                      </a:r>
                      <a:endParaRPr lang="en-GB" sz="17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Low</a:t>
                      </a:r>
                      <a:endParaRPr lang="en-GB" sz="17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Medium</a:t>
                      </a:r>
                      <a:endParaRPr lang="en-GB" sz="17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Medium</a:t>
                      </a:r>
                      <a:endParaRPr lang="en-GB" sz="17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4650507"/>
                  </a:ext>
                </a:extLst>
              </a:tr>
              <a:tr h="712450">
                <a:tc vMerge="1">
                  <a:txBody>
                    <a:bodyPr/>
                    <a:lstStyle/>
                    <a:p>
                      <a:pPr algn="ctr"/>
                      <a:endParaRPr lang="en-GB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Very Unlikely</a:t>
                      </a:r>
                      <a:endParaRPr lang="en-GB" sz="17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Low</a:t>
                      </a:r>
                      <a:endParaRPr lang="en-GB" sz="17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Low</a:t>
                      </a:r>
                      <a:endParaRPr lang="en-GB" sz="17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Low</a:t>
                      </a:r>
                      <a:endParaRPr lang="en-GB" sz="17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Low</a:t>
                      </a:r>
                      <a:endParaRPr lang="en-GB" sz="17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Low</a:t>
                      </a:r>
                      <a:endParaRPr lang="en-GB" sz="17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232068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F4F9D28-D21E-3451-DE1C-4B459F134F90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 Security Risk Management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5802987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5F97C9E-74AF-FEBB-3EE3-D9A468D252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047" y="1525117"/>
            <a:ext cx="1080000" cy="125791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3654AF6-B475-039E-27E3-692101018332}"/>
              </a:ext>
            </a:extLst>
          </p:cNvPr>
          <p:cNvSpPr txBox="1"/>
          <p:nvPr/>
        </p:nvSpPr>
        <p:spPr>
          <a:xfrm>
            <a:off x="2095165" y="1835335"/>
            <a:ext cx="1876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UNSMS</a:t>
            </a:r>
            <a:b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Contact List</a:t>
            </a: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06F2A12-A8DC-6F4A-AA9B-ED59747B1A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213" y="3842186"/>
            <a:ext cx="1080000" cy="111904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11181B1-00D5-2BEF-B9E8-88B9995821C8}"/>
              </a:ext>
            </a:extLst>
          </p:cNvPr>
          <p:cNvSpPr txBox="1"/>
          <p:nvPr/>
        </p:nvSpPr>
        <p:spPr>
          <a:xfrm>
            <a:off x="2201581" y="3932719"/>
            <a:ext cx="1876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Warden</a:t>
            </a:r>
          </a:p>
          <a:p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System</a:t>
            </a: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100" name="Picture 4" descr="70+ Evacuation Training Stock Illustrations, Royalty-Free Vector Graphics &amp;  Clip Art - iStock">
            <a:extLst>
              <a:ext uri="{FF2B5EF4-FFF2-40B4-BE49-F238E27FC236}">
                <a16:creationId xmlns:a16="http://schemas.microsoft.com/office/drawing/2014/main" id="{CF4257D0-8419-B696-5CFB-B611DD7BA3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162" y="1449302"/>
            <a:ext cx="1620000" cy="1389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C0FC48B-31C4-1C10-9D7C-8FCC4025F8F8}"/>
              </a:ext>
            </a:extLst>
          </p:cNvPr>
          <p:cNvSpPr txBox="1"/>
          <p:nvPr/>
        </p:nvSpPr>
        <p:spPr>
          <a:xfrm>
            <a:off x="5739280" y="1691076"/>
            <a:ext cx="18764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Evacuation and Relocation Plans</a:t>
            </a: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102" name="Picture 6" descr="Download Medical, Stethoscope, Doctor. Royalty-Free Vector Graphic - Pixabay">
            <a:extLst>
              <a:ext uri="{FF2B5EF4-FFF2-40B4-BE49-F238E27FC236}">
                <a16:creationId xmlns:a16="http://schemas.microsoft.com/office/drawing/2014/main" id="{88796539-D343-9767-4FAA-F01C486DB8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664" y="1633535"/>
            <a:ext cx="1260000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C5238DB-DC5D-4EFA-22C6-13A3D0EB682E}"/>
              </a:ext>
            </a:extLst>
          </p:cNvPr>
          <p:cNvSpPr txBox="1"/>
          <p:nvPr/>
        </p:nvSpPr>
        <p:spPr>
          <a:xfrm>
            <a:off x="9206664" y="1800132"/>
            <a:ext cx="1876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Medical </a:t>
            </a:r>
          </a:p>
          <a:p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Plans</a:t>
            </a: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104" name="Picture 8">
            <a:extLst>
              <a:ext uri="{FF2B5EF4-FFF2-40B4-BE49-F238E27FC236}">
                <a16:creationId xmlns:a16="http://schemas.microsoft.com/office/drawing/2014/main" id="{40D92BE7-83DD-4BC9-F420-DE14A94EDC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562" y="3616628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E16B225-6287-4C41-DD03-B2A77B55A3E6}"/>
              </a:ext>
            </a:extLst>
          </p:cNvPr>
          <p:cNvSpPr txBox="1"/>
          <p:nvPr/>
        </p:nvSpPr>
        <p:spPr>
          <a:xfrm>
            <a:off x="5839482" y="3893879"/>
            <a:ext cx="18764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Specific Response Plans</a:t>
            </a: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106" name="Picture 10" descr="6,300+ Call 911 Stock Illustrations, Royalty-Free Vector Graphics &amp; Clip  Art - iStock | Call 911 icon, Phone call 911, Emergency call 911">
            <a:extLst>
              <a:ext uri="{FF2B5EF4-FFF2-40B4-BE49-F238E27FC236}">
                <a16:creationId xmlns:a16="http://schemas.microsoft.com/office/drawing/2014/main" id="{39F93E4A-0B3E-399B-E327-A5112323C8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490" y="3549614"/>
            <a:ext cx="1440000" cy="1454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1A03D5F-34E9-CF9C-ABA0-CCEC230D63CF}"/>
              </a:ext>
            </a:extLst>
          </p:cNvPr>
          <p:cNvSpPr txBox="1"/>
          <p:nvPr/>
        </p:nvSpPr>
        <p:spPr>
          <a:xfrm>
            <a:off x="9263490" y="3975608"/>
            <a:ext cx="23329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Emergency Communications</a:t>
            </a: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959B37A-7DFD-6E6A-20BE-96709CEEDB26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 Security Plans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88008F-AB06-7FE8-E6C2-E0E66192E30E}"/>
              </a:ext>
            </a:extLst>
          </p:cNvPr>
          <p:cNvSpPr txBox="1"/>
          <p:nvPr/>
        </p:nvSpPr>
        <p:spPr>
          <a:xfrm>
            <a:off x="1331721" y="5658741"/>
            <a:ext cx="9529313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Verdana"/>
                <a:ea typeface="Verdana"/>
              </a:rPr>
              <a:t>Keep the mission security officers' or wardens' number with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4171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303B61-8AF9-302F-629C-A20B3020F33B}"/>
              </a:ext>
            </a:extLst>
          </p:cNvPr>
          <p:cNvSpPr txBox="1"/>
          <p:nvPr/>
        </p:nvSpPr>
        <p:spPr>
          <a:xfrm>
            <a:off x="1595999" y="1753722"/>
            <a:ext cx="9000000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PLAN </a:t>
            </a:r>
            <a:r>
              <a:rPr lang="en-US" sz="2000" dirty="0">
                <a:latin typeface="Verdana"/>
                <a:ea typeface="Verdana"/>
              </a:rPr>
              <a:t>and</a:t>
            </a:r>
            <a:r>
              <a:rPr lang="en-US" sz="2000" b="1" dirty="0">
                <a:latin typeface="Verdana"/>
                <a:ea typeface="Verdana"/>
              </a:rPr>
              <a:t> ORGANIZE </a:t>
            </a:r>
            <a:r>
              <a:rPr lang="en-US" sz="2000" dirty="0">
                <a:latin typeface="Verdana"/>
                <a:ea typeface="Verdana"/>
              </a:rPr>
              <a:t>your packing logically. Things you need should be easily accessible and to be packed on top. All content to be packed in plastic bags before put in your backpack.</a:t>
            </a:r>
            <a:endParaRPr lang="en-GB" dirty="0"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D89972-FF30-43CE-6DE9-E222D947B781}"/>
              </a:ext>
            </a:extLst>
          </p:cNvPr>
          <p:cNvSpPr txBox="1"/>
          <p:nvPr/>
        </p:nvSpPr>
        <p:spPr>
          <a:xfrm>
            <a:off x="1595999" y="3392555"/>
            <a:ext cx="9000000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Before you run, make sure you leave no important documents behind</a:t>
            </a:r>
            <a:endParaRPr lang="en-GB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572C9F-150C-9E64-9296-BB107D723F0F}"/>
              </a:ext>
            </a:extLst>
          </p:cNvPr>
          <p:cNvSpPr txBox="1"/>
          <p:nvPr/>
        </p:nvSpPr>
        <p:spPr>
          <a:xfrm>
            <a:off x="1245108" y="715862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 Staff Evacuation Bag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E60FD82-883F-0E1A-AD60-C3F5811451E0}"/>
              </a:ext>
            </a:extLst>
          </p:cNvPr>
          <p:cNvSpPr txBox="1"/>
          <p:nvPr/>
        </p:nvSpPr>
        <p:spPr>
          <a:xfrm>
            <a:off x="1595999" y="4834814"/>
            <a:ext cx="9160421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0000"/>
                </a:solidFill>
                <a:latin typeface="Verdana"/>
                <a:ea typeface="Verdana"/>
              </a:rPr>
              <a:t>Uniformed Personnel in contingents and formed units do not fall under the UNSMS</a:t>
            </a:r>
            <a:endParaRPr lang="en-US" sz="2000" b="1" dirty="0">
              <a:solidFill>
                <a:srgbClr val="000000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545637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6572C9F-150C-9E64-9296-BB107D723F0F}"/>
              </a:ext>
            </a:extLst>
          </p:cNvPr>
          <p:cNvSpPr txBox="1"/>
          <p:nvPr/>
        </p:nvSpPr>
        <p:spPr>
          <a:xfrm>
            <a:off x="115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 Staff Evacuation Bag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8C74F70-2292-AA4E-AEA1-75BC6BC3A5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841549"/>
              </p:ext>
            </p:extLst>
          </p:nvPr>
        </p:nvGraphicFramePr>
        <p:xfrm>
          <a:off x="1725283" y="2401018"/>
          <a:ext cx="9000000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000">
                  <a:extLst>
                    <a:ext uri="{9D8B030D-6E8A-4147-A177-3AD203B41FA5}">
                      <a16:colId xmlns:a16="http://schemas.microsoft.com/office/drawing/2014/main" val="1682788973"/>
                    </a:ext>
                  </a:extLst>
                </a:gridCol>
                <a:gridCol w="4500000">
                  <a:extLst>
                    <a:ext uri="{9D8B030D-6E8A-4147-A177-3AD203B41FA5}">
                      <a16:colId xmlns:a16="http://schemas.microsoft.com/office/drawing/2014/main" val="406026304"/>
                    </a:ext>
                  </a:extLst>
                </a:gridCol>
              </a:tblGrid>
              <a:tr h="3247159"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Copies of passport and ID</a:t>
                      </a:r>
                      <a:endParaRPr lang="en-US" sz="2000" dirty="0">
                        <a:latin typeface="Verdana"/>
                      </a:endParaRPr>
                    </a:p>
                    <a:p>
                      <a:pPr marL="285750" lvl="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Emergency contacts</a:t>
                      </a:r>
                    </a:p>
                    <a:p>
                      <a:pPr marL="285750" lvl="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Cash 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(local currency, and USD or EUR)</a:t>
                      </a:r>
                      <a:endParaRPr lang="en-US" sz="2000" b="0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Water and non-perishable foods</a:t>
                      </a:r>
                    </a:p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Multi-tool/pocketknife</a:t>
                      </a:r>
                    </a:p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Lightweight emergency blanket</a:t>
                      </a:r>
                    </a:p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Fire-starting tools</a:t>
                      </a:r>
                    </a:p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Small flashlight</a:t>
                      </a:r>
                    </a:p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Basic medical supplies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u="none" strike="noStrike" noProof="0" dirty="0">
                          <a:solidFill>
                            <a:schemeClr val="tx1"/>
                          </a:solidFill>
                          <a:latin typeface="Verdana"/>
                        </a:rPr>
                        <a:t>Weatherproof clothing</a:t>
                      </a:r>
                    </a:p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u="none" strike="noStrike" noProof="0" dirty="0">
                          <a:solidFill>
                            <a:schemeClr val="tx1"/>
                          </a:solidFill>
                          <a:latin typeface="Verdana"/>
                        </a:rPr>
                        <a:t>Sturdy shoes or boots</a:t>
                      </a:r>
                    </a:p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u="none" strike="noStrike" noProof="0" dirty="0">
                          <a:solidFill>
                            <a:schemeClr val="tx1"/>
                          </a:solidFill>
                          <a:latin typeface="Verdana"/>
                        </a:rPr>
                        <a:t>Charged </a:t>
                      </a:r>
                      <a:r>
                        <a:rPr lang="en-GB" sz="2000" b="0" i="0" u="none" strike="noStrike" noProof="0" dirty="0">
                          <a:solidFill>
                            <a:schemeClr val="tx1"/>
                          </a:solidFill>
                          <a:latin typeface="Verdana"/>
                        </a:rPr>
                        <a:t>phone</a:t>
                      </a:r>
                      <a:r>
                        <a:rPr lang="en-US" sz="2000" b="0" i="0" u="none" strike="noStrike" noProof="0" dirty="0">
                          <a:solidFill>
                            <a:schemeClr val="tx1"/>
                          </a:solidFill>
                          <a:latin typeface="Verdana"/>
                        </a:rPr>
                        <a:t>/spare battery</a:t>
                      </a:r>
                    </a:p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u="none" strike="noStrike" noProof="0" dirty="0">
                          <a:solidFill>
                            <a:schemeClr val="tx1"/>
                          </a:solidFill>
                          <a:latin typeface="Verdana"/>
                        </a:rPr>
                        <a:t>Whistle for </a:t>
                      </a:r>
                      <a:r>
                        <a:rPr lang="en-US" sz="2000" b="0" i="0" u="none" strike="noStrike" noProof="0" dirty="0" err="1">
                          <a:solidFill>
                            <a:schemeClr val="tx1"/>
                          </a:solidFill>
                          <a:latin typeface="Verdana"/>
                        </a:rPr>
                        <a:t>signalling</a:t>
                      </a:r>
                    </a:p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u="none" strike="noStrike" noProof="0" dirty="0">
                          <a:solidFill>
                            <a:schemeClr val="tx1"/>
                          </a:solidFill>
                          <a:latin typeface="Verdana"/>
                        </a:rPr>
                        <a:t>Local maps/compass</a:t>
                      </a:r>
                    </a:p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u="none" strike="noStrike" noProof="0" dirty="0">
                          <a:solidFill>
                            <a:schemeClr val="tx1"/>
                          </a:solidFill>
                          <a:latin typeface="Verdana"/>
                        </a:rPr>
                        <a:t>Lightweight tarp/shelter</a:t>
                      </a:r>
                    </a:p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u="none" strike="noStrike" noProof="0" dirty="0">
                          <a:solidFill>
                            <a:schemeClr val="tx1"/>
                          </a:solidFill>
                          <a:latin typeface="Verdana"/>
                        </a:rPr>
                        <a:t>Duct tape</a:t>
                      </a:r>
                    </a:p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u="none" strike="noStrike" noProof="0" dirty="0">
                          <a:solidFill>
                            <a:schemeClr val="tx1"/>
                          </a:solidFill>
                          <a:latin typeface="Verdana"/>
                        </a:rPr>
                        <a:t>Resealable bags for waterproofing documents and electronics</a:t>
                      </a:r>
                      <a:endParaRPr lang="en-US" dirty="0"/>
                    </a:p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2000" b="0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7057899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F1FFD7C-AC69-ABB7-3918-5FF56A96594B}"/>
              </a:ext>
            </a:extLst>
          </p:cNvPr>
          <p:cNvSpPr txBox="1"/>
          <p:nvPr/>
        </p:nvSpPr>
        <p:spPr>
          <a:xfrm>
            <a:off x="1727495" y="1569357"/>
            <a:ext cx="9000000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 b="1" dirty="0">
                <a:latin typeface="Verdana"/>
                <a:ea typeface="Verdana"/>
              </a:rPr>
              <a:t>IMPORTANT: </a:t>
            </a:r>
            <a:r>
              <a:rPr lang="en-US" sz="2000" dirty="0">
                <a:latin typeface="Verdana"/>
                <a:ea typeface="Verdana"/>
              </a:rPr>
              <a:t>The items below are </a:t>
            </a:r>
            <a:r>
              <a:rPr lang="en-US" sz="2000" b="1" dirty="0">
                <a:latin typeface="Verdana"/>
                <a:ea typeface="Verdana"/>
              </a:rPr>
              <a:t>PRIORITY. </a:t>
            </a:r>
            <a:r>
              <a:rPr lang="en-US" sz="2000" dirty="0">
                <a:latin typeface="Verdana"/>
                <a:ea typeface="Verdana"/>
              </a:rPr>
              <a:t>Make sure these is room for them in your back-pack before adding any other items</a:t>
            </a:r>
            <a:endParaRPr lang="en-GB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2511304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6572C9F-150C-9E64-9296-BB107D723F0F}"/>
              </a:ext>
            </a:extLst>
          </p:cNvPr>
          <p:cNvSpPr txBox="1"/>
          <p:nvPr/>
        </p:nvSpPr>
        <p:spPr>
          <a:xfrm>
            <a:off x="115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SRM Measures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1FFD7C-AC69-ABB7-3918-5FF56A96594B}"/>
              </a:ext>
            </a:extLst>
          </p:cNvPr>
          <p:cNvSpPr txBox="1"/>
          <p:nvPr/>
        </p:nvSpPr>
        <p:spPr>
          <a:xfrm>
            <a:off x="1856891" y="1310565"/>
            <a:ext cx="9000000" cy="45550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effectLst/>
                <a:latin typeface="Verdana"/>
                <a:ea typeface="Calibri"/>
                <a:cs typeface="Arial"/>
              </a:rPr>
              <a:t>SRM Measures aim to deter, detect, delay and deny threats to the UNSMS. </a:t>
            </a:r>
          </a:p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four main strategies are: 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Accept</a:t>
            </a: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Risk level is acceptable, no requirement for further measures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b="1" dirty="0">
                <a:effectLst/>
                <a:latin typeface="Verdana"/>
                <a:ea typeface="Calibri"/>
                <a:cs typeface="Arial"/>
              </a:rPr>
              <a:t>Avoid</a:t>
            </a:r>
            <a:r>
              <a:rPr lang="en-GB" sz="2000" dirty="0">
                <a:effectLst/>
                <a:latin typeface="Verdana"/>
                <a:ea typeface="Calibri"/>
                <a:cs typeface="Arial"/>
              </a:rPr>
              <a:t>: Separation in time and/or place from the location of the threat, for example</a:t>
            </a:r>
            <a:r>
              <a:rPr lang="en-GB" sz="2000" dirty="0">
                <a:latin typeface="Verdana"/>
                <a:ea typeface="Calibri"/>
                <a:cs typeface="Arial"/>
              </a:rPr>
              <a:t>,</a:t>
            </a:r>
            <a:r>
              <a:rPr lang="en-GB" sz="2000" dirty="0">
                <a:effectLst/>
                <a:latin typeface="Verdana"/>
                <a:ea typeface="Calibri"/>
                <a:cs typeface="Arial"/>
              </a:rPr>
              <a:t> relocating personnel and dependants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Transfer</a:t>
            </a: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Assign activity by implementing partner or other actors who accept the risk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b="1" dirty="0">
                <a:effectLst/>
                <a:latin typeface="Verdana"/>
                <a:ea typeface="Calibri"/>
                <a:cs typeface="Arial"/>
              </a:rPr>
              <a:t>Control</a:t>
            </a:r>
            <a:r>
              <a:rPr lang="en-GB" sz="2000" dirty="0">
                <a:effectLst/>
                <a:latin typeface="Verdana"/>
                <a:ea typeface="Calibri"/>
                <a:cs typeface="Arial"/>
              </a:rPr>
              <a:t>: Establish new security measures </a:t>
            </a:r>
            <a:r>
              <a:rPr lang="en-GB" sz="2000" dirty="0">
                <a:latin typeface="Verdana"/>
                <a:ea typeface="Calibri"/>
                <a:cs typeface="Arial"/>
              </a:rPr>
              <a:t>– </a:t>
            </a:r>
            <a:r>
              <a:rPr lang="en-GB" sz="2000" dirty="0">
                <a:effectLst/>
                <a:latin typeface="Verdana"/>
                <a:ea typeface="Calibri"/>
                <a:cs typeface="Arial"/>
              </a:rPr>
              <a:t>these can be physical security, SOPs, </a:t>
            </a:r>
            <a:r>
              <a:rPr lang="en-GB" sz="2000" dirty="0">
                <a:latin typeface="Verdana"/>
                <a:ea typeface="Calibri"/>
                <a:cs typeface="Arial"/>
              </a:rPr>
              <a:t>plans</a:t>
            </a:r>
            <a:r>
              <a:rPr lang="en-GB" sz="2000" dirty="0">
                <a:effectLst/>
                <a:latin typeface="Verdana"/>
                <a:ea typeface="Calibri"/>
                <a:cs typeface="Arial"/>
              </a:rPr>
              <a:t>, changes in tactics, techniques and procedures, new equipment, guard forces</a:t>
            </a:r>
          </a:p>
        </p:txBody>
      </p:sp>
    </p:spTree>
    <p:extLst>
      <p:ext uri="{BB962C8B-B14F-4D97-AF65-F5344CB8AC3E}">
        <p14:creationId xmlns:p14="http://schemas.microsoft.com/office/powerpoint/2010/main" val="28463486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7F7FBA6-4D94-25E9-E1C2-71633B1CB3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6999533"/>
              </p:ext>
            </p:extLst>
          </p:nvPr>
        </p:nvGraphicFramePr>
        <p:xfrm>
          <a:off x="1596000" y="923040"/>
          <a:ext cx="8999999" cy="501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Aim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To explain how UN Security Management System (UNSMS) ensures the safety, security and well-being of UN personnel, buildings and assets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20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15313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Relevance</a:t>
                      </a:r>
                      <a:endParaRPr lang="en-GB" sz="2000" b="1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552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Peacekeeping personnel are deployed to dangerous and life-threatening environments. Safety and Security is a top priority for the UN and its personnel. </a:t>
                      </a:r>
                    </a:p>
                    <a:p>
                      <a:pPr marL="342900" lvl="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It is important to know what UN measures are in place to manage security risks for a peacekeeping operation.  </a:t>
                      </a:r>
                    </a:p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This lesson provides information to help you carry out your work effectively and safely. Safety and security information saves lives.</a:t>
                      </a:r>
                      <a:endParaRPr lang="en-GB" sz="20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49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01277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6572C9F-150C-9E64-9296-BB107D723F0F}"/>
              </a:ext>
            </a:extLst>
          </p:cNvPr>
          <p:cNvSpPr txBox="1"/>
          <p:nvPr/>
        </p:nvSpPr>
        <p:spPr>
          <a:xfrm>
            <a:off x="115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Residential Security Measures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1FFD7C-AC69-ABB7-3918-5FF56A96594B}"/>
              </a:ext>
            </a:extLst>
          </p:cNvPr>
          <p:cNvSpPr txBox="1"/>
          <p:nvPr/>
        </p:nvSpPr>
        <p:spPr>
          <a:xfrm>
            <a:off x="1856891" y="1310565"/>
            <a:ext cx="9000000" cy="47089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latin typeface="Verdana"/>
                <a:ea typeface="Verdana"/>
                <a:cs typeface="Arial"/>
              </a:rPr>
              <a:t>RSMs are intended to protect personnel from physical harm </a:t>
            </a:r>
            <a:r>
              <a:rPr lang="en-GB" sz="2000" dirty="0">
                <a:effectLst/>
                <a:latin typeface="Verdana"/>
                <a:ea typeface="Verdana"/>
                <a:cs typeface="Arial"/>
              </a:rPr>
              <a:t>or </a:t>
            </a:r>
            <a:r>
              <a:rPr lang="en-GB" sz="2000" dirty="0">
                <a:latin typeface="Verdana"/>
                <a:ea typeface="Verdana"/>
                <a:cs typeface="Arial"/>
              </a:rPr>
              <a:t>injury at their residence. </a:t>
            </a:r>
            <a:r>
              <a:rPr lang="en-US" sz="2000" dirty="0">
                <a:latin typeface="Verdana"/>
                <a:ea typeface="Verdana"/>
                <a:cs typeface="Arial"/>
              </a:rPr>
              <a:t>Before deciding on the residence, contact UN Security Officers. </a:t>
            </a:r>
            <a:endParaRPr lang="en-US" sz="2000" dirty="0">
              <a:effectLst/>
              <a:latin typeface="Verdana" panose="020B0604030504040204" pitchFamily="34" charset="0"/>
              <a:ea typeface="Verdana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000" dirty="0">
              <a:latin typeface="Verdana"/>
              <a:ea typeface="Verdana"/>
              <a:cs typeface="Arial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Calibri"/>
                <a:cs typeface="Arial"/>
              </a:rPr>
              <a:t>Security enhancements include:  </a:t>
            </a:r>
            <a:r>
              <a:rPr lang="en-US" sz="2000" b="1" dirty="0">
                <a:effectLst/>
                <a:latin typeface="Verdana"/>
                <a:ea typeface="Calibri"/>
                <a:cs typeface="Arial"/>
              </a:rPr>
              <a:t>  </a:t>
            </a:r>
            <a:endParaRPr lang="en-GB" sz="2000" b="1" dirty="0">
              <a:effectLst/>
              <a:latin typeface="Verdana"/>
              <a:ea typeface="Calibri"/>
              <a:cs typeface="Arial"/>
            </a:endParaRP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Security guards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Alarm systems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Door and window bars 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Locks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effectLst/>
                <a:latin typeface="Verdana"/>
                <a:ea typeface="Calibri"/>
                <a:cs typeface="Arial"/>
              </a:rPr>
              <a:t>Safe havens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000" dirty="0">
              <a:latin typeface="Verdana"/>
              <a:ea typeface="Verdan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468494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assenger Plane Takes Off From Runway Stock Illustration - Download Image  Now - Airplane, Taking Off - Activity, Flying - iStock">
            <a:extLst>
              <a:ext uri="{FF2B5EF4-FFF2-40B4-BE49-F238E27FC236}">
                <a16:creationId xmlns:a16="http://schemas.microsoft.com/office/drawing/2014/main" id="{C19B9D3B-4957-27E5-2905-4D65223A9E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920" y="3812254"/>
            <a:ext cx="3520597" cy="263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5400F23-2626-5DF7-6154-9440988A0BF7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 Travel Request Information Process (TRIP)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4D0912-E98C-CF4F-ABEB-88B1E3A30004}"/>
              </a:ext>
            </a:extLst>
          </p:cNvPr>
          <p:cNvSpPr txBox="1"/>
          <p:nvPr/>
        </p:nvSpPr>
        <p:spPr>
          <a:xfrm>
            <a:off x="1598645" y="1438354"/>
            <a:ext cx="9000000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Allows personnel (not contingent members) to process mandatory security clearances online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Use UN recommended carriers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Security clearance is required to know your whereabouts, and provide information and assistance in an emergency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5287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F46CD03-4862-5756-33E3-C781245A3F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922571"/>
            <a:ext cx="3420000" cy="2454453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65708D6-DC23-3071-D7B2-910C9CB7311D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What Individual Peacekeepers Can Do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A2510E-DC14-7C81-4A40-92A4A908E29B}"/>
              </a:ext>
            </a:extLst>
          </p:cNvPr>
          <p:cNvSpPr txBox="1"/>
          <p:nvPr/>
        </p:nvSpPr>
        <p:spPr>
          <a:xfrm>
            <a:off x="908531" y="1395222"/>
            <a:ext cx="10222076" cy="447814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Abide by the security policies, guidelines, directives, plans and procedures of UNSMS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Familiarize themselves with, and appropriately use, security communication systems, including handheld radio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Attend security briefings and complete the </a:t>
            </a:r>
            <a:r>
              <a:rPr lang="en-US" sz="2000" dirty="0">
                <a:latin typeface="Verdana"/>
                <a:ea typeface="Verdana"/>
              </a:rPr>
              <a:t>BSAFE online security training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  <a:p>
            <a:endParaRPr lang="en-US" sz="2000" dirty="0">
              <a:latin typeface="Verdana"/>
              <a:ea typeface="Verdana"/>
            </a:endParaRPr>
          </a:p>
          <a:p>
            <a:pPr marL="1074420"/>
            <a:r>
              <a:rPr lang="en-US" sz="2000" dirty="0">
                <a:latin typeface="Verdana"/>
                <a:ea typeface="Verdana"/>
                <a:hlinkClick r:id="rId3"/>
              </a:rPr>
              <a:t>http://dss.un.org</a:t>
            </a:r>
            <a:r>
              <a:rPr lang="en-US" sz="2000" dirty="0">
                <a:latin typeface="Verdana"/>
                <a:ea typeface="Verdana"/>
              </a:rPr>
              <a:t> </a:t>
            </a:r>
            <a:endParaRPr lang="en-GB" sz="2000" dirty="0">
              <a:latin typeface="Verdana"/>
              <a:ea typeface="Verdan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4732542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984CF8-2780-6398-3BD9-A26C16E8634A}"/>
              </a:ext>
            </a:extLst>
          </p:cNvPr>
          <p:cNvSpPr txBox="1"/>
          <p:nvPr/>
        </p:nvSpPr>
        <p:spPr>
          <a:xfrm>
            <a:off x="1524000" y="2967334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Thank You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8650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65708D6-DC23-3071-D7B2-910C9CB7311D}"/>
              </a:ext>
            </a:extLst>
          </p:cNvPr>
          <p:cNvSpPr txBox="1"/>
          <p:nvPr/>
        </p:nvSpPr>
        <p:spPr>
          <a:xfrm>
            <a:off x="1245108" y="730506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3.5.3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A2510E-DC14-7C81-4A40-92A4A908E29B}"/>
              </a:ext>
            </a:extLst>
          </p:cNvPr>
          <p:cNvSpPr txBox="1"/>
          <p:nvPr/>
        </p:nvSpPr>
        <p:spPr>
          <a:xfrm>
            <a:off x="1598645" y="1438354"/>
            <a:ext cx="9000000" cy="17081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 dirty="0">
                <a:latin typeface="Verdana"/>
                <a:ea typeface="Verdana"/>
              </a:rPr>
              <a:t>Security Arrangements</a:t>
            </a:r>
            <a:endParaRPr lang="en-GB" sz="2000" b="1" dirty="0">
              <a:latin typeface="Verdana"/>
              <a:ea typeface="Verdana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en-US" sz="2000" b="1" dirty="0">
              <a:latin typeface="Verdana"/>
              <a:ea typeface="Verdana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en-US" sz="2000" b="1" dirty="0">
              <a:latin typeface="Verdana"/>
              <a:ea typeface="Verdana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en-US" sz="2000" b="1" dirty="0">
              <a:latin typeface="Verdana"/>
              <a:ea typeface="Verdana"/>
            </a:endParaRPr>
          </a:p>
          <a:p>
            <a:pPr marL="285750" indent="-28575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b="1" dirty="0">
              <a:latin typeface="Verdana"/>
              <a:ea typeface="Verdana"/>
            </a:endParaRPr>
          </a:p>
        </p:txBody>
      </p:sp>
      <p:pic>
        <p:nvPicPr>
          <p:cNvPr id="3" name="Picture 2" descr="A map of a city&#10;&#10;Description automatically generated">
            <a:extLst>
              <a:ext uri="{FF2B5EF4-FFF2-40B4-BE49-F238E27FC236}">
                <a16:creationId xmlns:a16="http://schemas.microsoft.com/office/drawing/2014/main" id="{192D06C8-8817-1D6E-FFEF-F06FB464F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700" y="2053830"/>
            <a:ext cx="5582598" cy="41861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7445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7F7FBA6-4D94-25E9-E1C2-71633B1CB3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6992635"/>
              </p:ext>
            </p:extLst>
          </p:nvPr>
        </p:nvGraphicFramePr>
        <p:xfrm>
          <a:off x="1596000" y="1284480"/>
          <a:ext cx="8999999" cy="428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Learning Outcomes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Understand the general security threats to the UN.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Understand the improvised explosive device (IED) threat, mines and explosives and individual prevention and mitigation measures.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Explain UN security and evacuation plans and apply residential and personal security measures.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Explain security clearance procedures (Travel Request Information Procedure(TRIP)) for travel to, within and out of a UN mission.</a:t>
                      </a:r>
                      <a:endParaRPr lang="en-GB" sz="20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6588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7705711-8147-16E8-0313-B9FD3D6385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44040"/>
              </p:ext>
            </p:extLst>
          </p:nvPr>
        </p:nvGraphicFramePr>
        <p:xfrm>
          <a:off x="1240311" y="2079000"/>
          <a:ext cx="9711377" cy="2700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647825">
                  <a:extLst>
                    <a:ext uri="{9D8B030D-6E8A-4147-A177-3AD203B41FA5}">
                      <a16:colId xmlns:a16="http://schemas.microsoft.com/office/drawing/2014/main" val="1882223834"/>
                    </a:ext>
                  </a:extLst>
                </a:gridCol>
                <a:gridCol w="8063552">
                  <a:extLst>
                    <a:ext uri="{9D8B030D-6E8A-4147-A177-3AD203B41FA5}">
                      <a16:colId xmlns:a16="http://schemas.microsoft.com/office/drawing/2014/main" val="1490719813"/>
                    </a:ext>
                  </a:extLst>
                </a:gridCol>
              </a:tblGrid>
              <a:tr h="900000">
                <a:tc gridSpan="2"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en-GB" sz="2000" b="1" i="0" u="none" strike="noStrike" baseline="0" noProof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Required Learning Activity 3.5.1: UN Video - Challenges in the Field Today and Tomorrow</a:t>
                      </a:r>
                      <a:endParaRPr lang="en-US" dirty="0"/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4469460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r" fontAlgn="base">
                        <a:lnSpc>
                          <a:spcPct val="100000"/>
                        </a:lnSpc>
                      </a:pPr>
                      <a:r>
                        <a:rPr lang="en-GB" sz="2000" b="1" i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Purpose:</a:t>
                      </a:r>
                      <a:endParaRPr lang="en-GB" b="1" i="0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en-GB" sz="2000" b="0" i="0" u="none" strike="noStrike" baseline="0" noProof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To introduce the key functions of the UN Security Management System (UNSMS)</a:t>
                      </a:r>
                      <a:endParaRPr lang="en-GB" dirty="0"/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6833152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r" fontAlgn="base">
                        <a:lnSpc>
                          <a:spcPct val="100000"/>
                        </a:lnSpc>
                      </a:pPr>
                      <a:r>
                        <a:rPr lang="en-US" sz="2000" b="1" i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Time:</a:t>
                      </a:r>
                      <a:endParaRPr lang="en-US" b="1" i="0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</a:pP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12 minutes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75063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0653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AE738BC-5994-5526-6E2D-239C3D1C09B3}"/>
              </a:ext>
            </a:extLst>
          </p:cNvPr>
          <p:cNvSpPr txBox="1"/>
          <p:nvPr/>
        </p:nvSpPr>
        <p:spPr>
          <a:xfrm>
            <a:off x="1245108" y="757441"/>
            <a:ext cx="9701783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 i="0" u="none" strike="noStrike" baseline="0" noProof="0" dirty="0">
                <a:solidFill>
                  <a:srgbClr val="0556A6"/>
                </a:solidFill>
                <a:effectLst/>
                <a:latin typeface="Verdana"/>
              </a:rPr>
              <a:t>Required Learning Activity 3.5.1: UN Video - Challenges in the Field Today and Tomorrow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3" name="[United Nations] United Nations Security Explained ｜ United Nations ｜ Careers in Security">
            <a:hlinkClick r:id="" action="ppaction://media"/>
            <a:extLst>
              <a:ext uri="{FF2B5EF4-FFF2-40B4-BE49-F238E27FC236}">
                <a16:creationId xmlns:a16="http://schemas.microsoft.com/office/drawing/2014/main" id="{95389DB5-E413-7F46-52E0-C6CF2A80660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46000" y="1697835"/>
            <a:ext cx="8100000" cy="4541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542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5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1818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AE738BC-5994-5526-6E2D-239C3D1C09B3}"/>
              </a:ext>
            </a:extLst>
          </p:cNvPr>
          <p:cNvSpPr txBox="1"/>
          <p:nvPr/>
        </p:nvSpPr>
        <p:spPr>
          <a:xfrm>
            <a:off x="1245108" y="757441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Definitions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E4D260-6438-F99F-717E-56D9B135119D}"/>
              </a:ext>
            </a:extLst>
          </p:cNvPr>
          <p:cNvSpPr txBox="1"/>
          <p:nvPr/>
        </p:nvSpPr>
        <p:spPr>
          <a:xfrm>
            <a:off x="1598645" y="1325719"/>
            <a:ext cx="9000000" cy="33239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marR="47625" lvl="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i="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Segoe UI"/>
              </a:rPr>
              <a:t>Safety – accidents where there is no intent to harm</a:t>
            </a:r>
            <a:endParaRPr lang="en-GB" sz="2000" i="1" dirty="0">
              <a:solidFill>
                <a:srgbClr val="006633"/>
              </a:solidFill>
              <a:effectLst/>
              <a:latin typeface="Verdana"/>
              <a:ea typeface="Times New Roman" panose="02020603050405020304" pitchFamily="18" charset="0"/>
              <a:cs typeface="Segoe UI"/>
            </a:endParaRPr>
          </a:p>
          <a:p>
            <a:pPr marL="342900" marR="47625" lvl="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i="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Segoe UI"/>
              </a:rPr>
              <a:t>Security – incidents where there is intent to harm</a:t>
            </a:r>
            <a:endParaRPr lang="en-GB" sz="2000" i="1" dirty="0">
              <a:solidFill>
                <a:srgbClr val="006633"/>
              </a:solidFill>
              <a:effectLst/>
              <a:latin typeface="Verdana"/>
              <a:ea typeface="Times New Roman" panose="02020603050405020304" pitchFamily="18" charset="0"/>
              <a:cs typeface="Segoe UI"/>
            </a:endParaRPr>
          </a:p>
          <a:p>
            <a:pPr marL="342900" marR="47625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i="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Segoe UI"/>
              </a:rPr>
              <a:t>Hazards – potential cause of harm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Times New Roman" panose="02020603050405020304" pitchFamily="18" charset="0"/>
                <a:cs typeface="Segoe UI"/>
              </a:rPr>
              <a:t> from</a:t>
            </a:r>
            <a:r>
              <a:rPr lang="en-GB" sz="2000" i="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Segoe UI"/>
              </a:rPr>
              <a:t> non-deliberate actions</a:t>
            </a:r>
            <a:endParaRPr lang="en-GB" sz="2000" i="1" dirty="0">
              <a:solidFill>
                <a:srgbClr val="006633"/>
              </a:solidFill>
              <a:effectLst/>
              <a:latin typeface="Verdana"/>
              <a:ea typeface="Times New Roman" panose="02020603050405020304" pitchFamily="18" charset="0"/>
              <a:cs typeface="Segoe UI"/>
            </a:endParaRPr>
          </a:p>
          <a:p>
            <a:pPr marL="342900" marR="47625" lvl="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i="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Segoe UI"/>
              </a:rPr>
              <a:t>Threat – potential cause of harm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Times New Roman" panose="02020603050405020304" pitchFamily="18" charset="0"/>
                <a:cs typeface="Segoe UI"/>
              </a:rPr>
              <a:t>from</a:t>
            </a:r>
            <a:r>
              <a:rPr lang="en-GB" sz="2000" i="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Segoe UI"/>
              </a:rPr>
              <a:t> deliberate actions</a:t>
            </a:r>
            <a:endParaRPr lang="en-GB" sz="2000" i="1" dirty="0">
              <a:solidFill>
                <a:srgbClr val="006633"/>
              </a:solidFill>
              <a:effectLst/>
              <a:latin typeface="Verdana"/>
              <a:ea typeface="Times New Roman" panose="02020603050405020304" pitchFamily="18" charset="0"/>
              <a:cs typeface="Segoe UI"/>
            </a:endParaRPr>
          </a:p>
          <a:p>
            <a:pPr marL="342900" marR="47625" lvl="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i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Vulnerability – weakness that makes us (the UN) susceptible to harm</a:t>
            </a:r>
          </a:p>
          <a:p>
            <a:pPr marL="342900" marR="47625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Risk – likelihood of a harmful event occurring and the impact of </a:t>
            </a:r>
            <a:r>
              <a:rPr lang="en-US" sz="200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the event if it were to occur (risk = likelihood</a:t>
            </a:r>
            <a:r>
              <a:rPr lang="en-US" sz="200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 ×</a:t>
            </a:r>
            <a:r>
              <a:rPr lang="en-US" sz="200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 impact)</a:t>
            </a:r>
            <a:endParaRPr lang="en-GB" sz="2400">
              <a:latin typeface="Verdana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786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87F2215-AB68-00E9-108A-E6A4CEFC309F}"/>
              </a:ext>
            </a:extLst>
          </p:cNvPr>
          <p:cNvSpPr txBox="1"/>
          <p:nvPr/>
        </p:nvSpPr>
        <p:spPr>
          <a:xfrm>
            <a:off x="1245108" y="727414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Security or Safety?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686BAC2-85F6-7664-E504-AAE0F9B0DF71}"/>
              </a:ext>
            </a:extLst>
          </p:cNvPr>
          <p:cNvSpPr txBox="1"/>
          <p:nvPr/>
        </p:nvSpPr>
        <p:spPr>
          <a:xfrm>
            <a:off x="1245107" y="1327579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latin typeface="Verdana"/>
                <a:ea typeface="Verdana"/>
              </a:rPr>
              <a:t>Is the harmful event deliberate?</a:t>
            </a:r>
            <a:endParaRPr lang="en-GB" sz="2000" b="1" dirty="0">
              <a:latin typeface="Verdana"/>
              <a:ea typeface="Verdana"/>
            </a:endParaRP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5A06EBB6-C117-B26D-BECC-3E76C83B12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368553"/>
              </p:ext>
            </p:extLst>
          </p:nvPr>
        </p:nvGraphicFramePr>
        <p:xfrm>
          <a:off x="1598645" y="2028224"/>
          <a:ext cx="9000000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5000">
                  <a:extLst>
                    <a:ext uri="{9D8B030D-6E8A-4147-A177-3AD203B41FA5}">
                      <a16:colId xmlns:a16="http://schemas.microsoft.com/office/drawing/2014/main" val="2226650128"/>
                    </a:ext>
                  </a:extLst>
                </a:gridCol>
                <a:gridCol w="1125000">
                  <a:extLst>
                    <a:ext uri="{9D8B030D-6E8A-4147-A177-3AD203B41FA5}">
                      <a16:colId xmlns:a16="http://schemas.microsoft.com/office/drawing/2014/main" val="3450585410"/>
                    </a:ext>
                  </a:extLst>
                </a:gridCol>
                <a:gridCol w="1125000">
                  <a:extLst>
                    <a:ext uri="{9D8B030D-6E8A-4147-A177-3AD203B41FA5}">
                      <a16:colId xmlns:a16="http://schemas.microsoft.com/office/drawing/2014/main" val="3627057911"/>
                    </a:ext>
                  </a:extLst>
                </a:gridCol>
                <a:gridCol w="1125000">
                  <a:extLst>
                    <a:ext uri="{9D8B030D-6E8A-4147-A177-3AD203B41FA5}">
                      <a16:colId xmlns:a16="http://schemas.microsoft.com/office/drawing/2014/main" val="3727800846"/>
                    </a:ext>
                  </a:extLst>
                </a:gridCol>
                <a:gridCol w="1125000">
                  <a:extLst>
                    <a:ext uri="{9D8B030D-6E8A-4147-A177-3AD203B41FA5}">
                      <a16:colId xmlns:a16="http://schemas.microsoft.com/office/drawing/2014/main" val="3904124335"/>
                    </a:ext>
                  </a:extLst>
                </a:gridCol>
                <a:gridCol w="1125000">
                  <a:extLst>
                    <a:ext uri="{9D8B030D-6E8A-4147-A177-3AD203B41FA5}">
                      <a16:colId xmlns:a16="http://schemas.microsoft.com/office/drawing/2014/main" val="2389112117"/>
                    </a:ext>
                  </a:extLst>
                </a:gridCol>
                <a:gridCol w="1125000">
                  <a:extLst>
                    <a:ext uri="{9D8B030D-6E8A-4147-A177-3AD203B41FA5}">
                      <a16:colId xmlns:a16="http://schemas.microsoft.com/office/drawing/2014/main" val="3168920255"/>
                    </a:ext>
                  </a:extLst>
                </a:gridCol>
                <a:gridCol w="1125000">
                  <a:extLst>
                    <a:ext uri="{9D8B030D-6E8A-4147-A177-3AD203B41FA5}">
                      <a16:colId xmlns:a16="http://schemas.microsoft.com/office/drawing/2014/main" val="42891387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Yes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No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1849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7587762"/>
                  </a:ext>
                </a:extLst>
              </a:tr>
            </a:tbl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BD7139E-2618-CA0E-0979-D5809AD9FA01}"/>
              </a:ext>
            </a:extLst>
          </p:cNvPr>
          <p:cNvCxnSpPr>
            <a:cxnSpLocks/>
            <a:stCxn id="14" idx="2"/>
            <a:endCxn id="15" idx="0"/>
          </p:cNvCxnSpPr>
          <p:nvPr/>
        </p:nvCxnSpPr>
        <p:spPr>
          <a:xfrm>
            <a:off x="6095999" y="1727689"/>
            <a:ext cx="2646" cy="300535"/>
          </a:xfrm>
          <a:prstGeom prst="line">
            <a:avLst/>
          </a:prstGeom>
          <a:ln w="19050">
            <a:solidFill>
              <a:srgbClr val="0055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EB527978-BA88-24DF-3754-02EB149122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213940"/>
              </p:ext>
            </p:extLst>
          </p:nvPr>
        </p:nvGraphicFramePr>
        <p:xfrm>
          <a:off x="1084341" y="2821573"/>
          <a:ext cx="2880000" cy="46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000">
                  <a:extLst>
                    <a:ext uri="{9D8B030D-6E8A-4147-A177-3AD203B41FA5}">
                      <a16:colId xmlns:a16="http://schemas.microsoft.com/office/drawing/2014/main" val="1082466473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SECURITY THREATS</a:t>
                      </a:r>
                      <a:endParaRPr lang="en-GB" sz="16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1810560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47C1B71B-086B-F4C7-0014-2FC9977162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644607"/>
              </p:ext>
            </p:extLst>
          </p:nvPr>
        </p:nvGraphicFramePr>
        <p:xfrm>
          <a:off x="7507659" y="2820704"/>
          <a:ext cx="3600000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0">
                  <a:extLst>
                    <a:ext uri="{9D8B030D-6E8A-4147-A177-3AD203B41FA5}">
                      <a16:colId xmlns:a16="http://schemas.microsoft.com/office/drawing/2014/main" val="1082466473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OCCUPATIONAL SAFETY &amp; HEALTH HAZARDS</a:t>
                      </a:r>
                      <a:endParaRPr lang="en-GB" sz="1600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1810560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D24E8530-FC46-D12B-DDA0-A70D38F757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902636"/>
              </p:ext>
            </p:extLst>
          </p:nvPr>
        </p:nvGraphicFramePr>
        <p:xfrm>
          <a:off x="737349" y="3279525"/>
          <a:ext cx="5711107" cy="158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0000">
                  <a:extLst>
                    <a:ext uri="{9D8B030D-6E8A-4147-A177-3AD203B41FA5}">
                      <a16:colId xmlns:a16="http://schemas.microsoft.com/office/drawing/2014/main" val="369499532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3487714455"/>
                    </a:ext>
                  </a:extLst>
                </a:gridCol>
                <a:gridCol w="229147">
                  <a:extLst>
                    <a:ext uri="{9D8B030D-6E8A-4147-A177-3AD203B41FA5}">
                      <a16:colId xmlns:a16="http://schemas.microsoft.com/office/drawing/2014/main" val="317129109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1092322260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2398238663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630348808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418358331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2353604215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31379973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029012142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888707935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2952858775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649594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1242696"/>
                  </a:ext>
                </a:extLst>
              </a:tr>
              <a:tr h="72000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Armed Conflict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Terrorism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en-GB" sz="1400" b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Crime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Civil Unrest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8109476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7BD9ECAC-61BA-6871-416F-05BC9A7118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970819"/>
              </p:ext>
            </p:extLst>
          </p:nvPr>
        </p:nvGraphicFramePr>
        <p:xfrm>
          <a:off x="7237224" y="3379039"/>
          <a:ext cx="4258682" cy="14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927">
                  <a:extLst>
                    <a:ext uri="{9D8B030D-6E8A-4147-A177-3AD203B41FA5}">
                      <a16:colId xmlns:a16="http://schemas.microsoft.com/office/drawing/2014/main" val="369499532"/>
                    </a:ext>
                  </a:extLst>
                </a:gridCol>
                <a:gridCol w="570927">
                  <a:extLst>
                    <a:ext uri="{9D8B030D-6E8A-4147-A177-3AD203B41FA5}">
                      <a16:colId xmlns:a16="http://schemas.microsoft.com/office/drawing/2014/main" val="183276072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31712910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846554210"/>
                    </a:ext>
                  </a:extLst>
                </a:gridCol>
                <a:gridCol w="570927">
                  <a:extLst>
                    <a:ext uri="{9D8B030D-6E8A-4147-A177-3AD203B41FA5}">
                      <a16:colId xmlns:a16="http://schemas.microsoft.com/office/drawing/2014/main" val="1092322260"/>
                    </a:ext>
                  </a:extLst>
                </a:gridCol>
                <a:gridCol w="570927">
                  <a:extLst>
                    <a:ext uri="{9D8B030D-6E8A-4147-A177-3AD203B41FA5}">
                      <a16:colId xmlns:a16="http://schemas.microsoft.com/office/drawing/2014/main" val="362656966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63034880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674851034"/>
                    </a:ext>
                  </a:extLst>
                </a:gridCol>
                <a:gridCol w="570927">
                  <a:extLst>
                    <a:ext uri="{9D8B030D-6E8A-4147-A177-3AD203B41FA5}">
                      <a16:colId xmlns:a16="http://schemas.microsoft.com/office/drawing/2014/main" val="2353604215"/>
                    </a:ext>
                  </a:extLst>
                </a:gridCol>
                <a:gridCol w="570927">
                  <a:extLst>
                    <a:ext uri="{9D8B030D-6E8A-4147-A177-3AD203B41FA5}">
                      <a16:colId xmlns:a16="http://schemas.microsoft.com/office/drawing/2014/main" val="4225708293"/>
                    </a:ext>
                  </a:extLst>
                </a:gridCol>
              </a:tblGrid>
              <a:tr h="360000">
                <a:tc gridSpan="2">
                  <a:txBody>
                    <a:bodyPr/>
                    <a:lstStyle/>
                    <a:p>
                      <a:pPr algn="ctr"/>
                      <a:endParaRPr lang="en-GB" sz="16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GB" sz="1600" b="0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12700">
                      <a:solidFill>
                        <a:srgbClr val="0055A5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GB" sz="1600" b="0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12700">
                      <a:solidFill>
                        <a:srgbClr val="0055A5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16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537593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endParaRPr lang="en-GB" sz="16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GB" sz="1600" b="0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L w="0">
                      <a:noFill/>
                    </a:lnL>
                    <a:lnR w="0">
                      <a:noFill/>
                    </a:lnR>
                    <a:lnT w="12700">
                      <a:solidFill>
                        <a:srgbClr val="0055A5"/>
                      </a:solidFill>
                    </a:lnT>
                    <a:lnB w="0">
                      <a:noFill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GB" sz="1600" b="0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L w="0">
                      <a:noFill/>
                    </a:lnL>
                    <a:lnR w="0">
                      <a:noFill/>
                    </a:lnR>
                    <a:lnT w="12700">
                      <a:solidFill>
                        <a:srgbClr val="0055A5"/>
                      </a:solidFill>
                    </a:lnT>
                    <a:lnB w="0">
                      <a:noFill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294392"/>
                  </a:ext>
                </a:extLst>
              </a:tr>
              <a:tr h="72000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Natural Hazards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GB" sz="1600" b="0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55A5"/>
                      </a:solidFill>
                    </a:lnR>
                    <a:lnT w="0">
                      <a:noFill/>
                    </a:lnT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Accidental Hazards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GB" sz="1600" b="0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55A5"/>
                      </a:solidFill>
                    </a:lnR>
                    <a:lnT w="0">
                      <a:noFill/>
                    </a:lnT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Health Hazards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8109476"/>
                  </a:ext>
                </a:extLst>
              </a:tr>
            </a:tbl>
          </a:graphicData>
        </a:graphic>
      </p:graphicFrame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2CBA077C-D84F-7B63-47EE-474CF1EBC3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344209"/>
              </p:ext>
            </p:extLst>
          </p:nvPr>
        </p:nvGraphicFramePr>
        <p:xfrm>
          <a:off x="4321011" y="4931202"/>
          <a:ext cx="7133640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0000">
                  <a:extLst>
                    <a:ext uri="{9D8B030D-6E8A-4147-A177-3AD203B41FA5}">
                      <a16:colId xmlns:a16="http://schemas.microsoft.com/office/drawing/2014/main" val="369499532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64774429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317129109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1092322260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302188572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630348808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2353604215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34017214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029012142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888707935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1985285233"/>
                    </a:ext>
                  </a:extLst>
                </a:gridCol>
                <a:gridCol w="208800">
                  <a:extLst>
                    <a:ext uri="{9D8B030D-6E8A-4147-A177-3AD203B41FA5}">
                      <a16:colId xmlns:a16="http://schemas.microsoft.com/office/drawing/2014/main" val="1710561203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4201011518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3398225892"/>
                    </a:ext>
                  </a:extLst>
                </a:gridCol>
              </a:tblGrid>
              <a:tr h="468000">
                <a:tc gridSpan="2"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275244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3486718"/>
                  </a:ext>
                </a:extLst>
              </a:tr>
              <a:tr h="72000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Workplace Safety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Hazardous Materials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Aviation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Road Traffic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Fire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8109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14444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AE738BC-5994-5526-6E2D-239C3D1C09B3}"/>
              </a:ext>
            </a:extLst>
          </p:cNvPr>
          <p:cNvSpPr txBox="1"/>
          <p:nvPr/>
        </p:nvSpPr>
        <p:spPr>
          <a:xfrm>
            <a:off x="1245108" y="730966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Explosive Ordnance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E4D260-6438-F99F-717E-56D9B135119D}"/>
              </a:ext>
            </a:extLst>
          </p:cNvPr>
          <p:cNvSpPr txBox="1"/>
          <p:nvPr/>
        </p:nvSpPr>
        <p:spPr>
          <a:xfrm>
            <a:off x="1598645" y="1325719"/>
            <a:ext cx="9000000" cy="224676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R="47625" lvl="0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solidFill>
                  <a:srgbClr val="000000"/>
                </a:solidFill>
                <a:latin typeface="Verdana"/>
                <a:ea typeface="Calibri" panose="020F0502020204030204" pitchFamily="34" charset="0"/>
                <a:cs typeface="Arial"/>
              </a:rPr>
              <a:t>Explosives</a:t>
            </a:r>
            <a:r>
              <a:rPr lang="en-US" sz="2000" b="1" dirty="0">
                <a:solidFill>
                  <a:srgbClr val="000000"/>
                </a:solidFill>
                <a:effectLst/>
                <a:latin typeface="Verdana"/>
                <a:ea typeface="Calibri" panose="020F0502020204030204" pitchFamily="34" charset="0"/>
                <a:cs typeface="Arial"/>
              </a:rPr>
              <a:t> include:</a:t>
            </a:r>
          </a:p>
          <a:p>
            <a:pPr marL="452438" marR="47625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</a:t>
            </a:r>
            <a:r>
              <a:rPr lang="en-US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ines</a:t>
            </a:r>
          </a:p>
          <a:p>
            <a:pPr marL="452438" marR="47625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</a:t>
            </a:r>
            <a:r>
              <a:rPr lang="en-US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xplosive remnants of war (ERW)</a:t>
            </a:r>
          </a:p>
          <a:p>
            <a:pPr marL="452438" marR="47625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</a:t>
            </a:r>
            <a:r>
              <a:rPr lang="en-US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nexploded explosive ordnances (UXOs)</a:t>
            </a:r>
          </a:p>
          <a:p>
            <a:pPr marL="452438" marR="47625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US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mprovised explosive devices (IEDs)</a:t>
            </a:r>
            <a:endParaRPr lang="en-GB" sz="2000" dirty="0"/>
          </a:p>
        </p:txBody>
      </p:sp>
      <p:pic>
        <p:nvPicPr>
          <p:cNvPr id="1026" name="Picture 2" descr="IEDs and the Mine Ban Convention: a minefield of definitions? -  Humanitarian Law &amp; Policy Blog">
            <a:extLst>
              <a:ext uri="{FF2B5EF4-FFF2-40B4-BE49-F238E27FC236}">
                <a16:creationId xmlns:a16="http://schemas.microsoft.com/office/drawing/2014/main" id="{5A018846-1332-2840-A91F-9C839C1D3A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371" y="3854323"/>
            <a:ext cx="4963258" cy="2607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7776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AE738BC-5994-5526-6E2D-239C3D1C09B3}"/>
              </a:ext>
            </a:extLst>
          </p:cNvPr>
          <p:cNvSpPr txBox="1"/>
          <p:nvPr/>
        </p:nvSpPr>
        <p:spPr>
          <a:xfrm>
            <a:off x="1245108" y="730966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What Peacekeepers Can Do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E4D260-6438-F99F-717E-56D9B135119D}"/>
              </a:ext>
            </a:extLst>
          </p:cNvPr>
          <p:cNvSpPr txBox="1"/>
          <p:nvPr/>
        </p:nvSpPr>
        <p:spPr>
          <a:xfrm>
            <a:off x="1598645" y="1325719"/>
            <a:ext cx="9000000" cy="393954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marR="47625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solidFill>
                  <a:srgbClr val="000000"/>
                </a:solidFill>
                <a:latin typeface="Verdana"/>
                <a:ea typeface="Verdana"/>
                <a:cs typeface="Segoe UI"/>
              </a:rPr>
              <a:t>Obtain information on dangerous areas from UNDSS</a:t>
            </a:r>
            <a:endParaRPr lang="en-US" sz="2000" dirty="0">
              <a:solidFill>
                <a:srgbClr val="000000"/>
              </a:solidFill>
              <a:latin typeface="Verdana" panose="020B0604030504040204" pitchFamily="34" charset="0"/>
              <a:ea typeface="Verdana"/>
              <a:cs typeface="Segoe UI" panose="020B0502040204020203" pitchFamily="34" charset="0"/>
            </a:endParaRPr>
          </a:p>
          <a:p>
            <a:pPr marL="342900" marR="47625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solidFill>
                  <a:srgbClr val="000000"/>
                </a:solidFill>
                <a:latin typeface="Verdana"/>
                <a:ea typeface="Verdana"/>
                <a:cs typeface="Segoe UI"/>
              </a:rPr>
              <a:t>Be aware of local warning signs</a:t>
            </a:r>
            <a:endParaRPr lang="en-US" sz="2000" dirty="0">
              <a:solidFill>
                <a:srgbClr val="000000"/>
              </a:solidFill>
              <a:latin typeface="Verdana" panose="020B0604030504040204" pitchFamily="34" charset="0"/>
              <a:ea typeface="Verdana"/>
              <a:cs typeface="Segoe UI" panose="020B0502040204020203" pitchFamily="34" charset="0"/>
            </a:endParaRPr>
          </a:p>
          <a:p>
            <a:pPr marL="342900" marR="47625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solidFill>
                  <a:srgbClr val="000000"/>
                </a:solidFill>
                <a:latin typeface="Verdana"/>
                <a:ea typeface="Verdana"/>
                <a:cs typeface="Segoe UI"/>
              </a:rPr>
              <a:t>Always be alert for possible danger </a:t>
            </a:r>
            <a:endParaRPr lang="en-US" sz="2000" dirty="0">
              <a:solidFill>
                <a:srgbClr val="000000"/>
              </a:solidFill>
              <a:latin typeface="Verdana" panose="020B0604030504040204" pitchFamily="34" charset="0"/>
              <a:ea typeface="Verdana"/>
              <a:cs typeface="Segoe UI" panose="020B0502040204020203" pitchFamily="34" charset="0"/>
            </a:endParaRPr>
          </a:p>
          <a:p>
            <a:pPr marL="342900" marR="47625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solidFill>
                  <a:srgbClr val="000000"/>
                </a:solidFill>
                <a:latin typeface="Verdana"/>
                <a:ea typeface="Verdana"/>
                <a:cs typeface="Segoe UI"/>
              </a:rPr>
              <a:t>Do not</a:t>
            </a:r>
            <a:r>
              <a:rPr lang="en-US" sz="2000" i="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Segoe UI"/>
              </a:rPr>
              <a:t> touch or approach mines</a:t>
            </a:r>
            <a:r>
              <a:rPr lang="en-US" sz="2000" dirty="0">
                <a:solidFill>
                  <a:srgbClr val="000000"/>
                </a:solidFill>
                <a:latin typeface="Verdana"/>
                <a:ea typeface="Times New Roman" panose="02020603050405020304" pitchFamily="18" charset="0"/>
                <a:cs typeface="Segoe UI"/>
              </a:rPr>
              <a:t> and IEDs</a:t>
            </a:r>
            <a:endParaRPr lang="en-US" sz="2000" i="0" dirty="0">
              <a:solidFill>
                <a:srgbClr val="000000"/>
              </a:solidFill>
              <a:effectLst/>
              <a:latin typeface="Verdana" panose="020B0604030504040204" pitchFamily="34" charset="0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marL="342900" marR="47625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solidFill>
                  <a:srgbClr val="000000"/>
                </a:solidFill>
                <a:latin typeface="Verdana"/>
                <a:ea typeface="Verdana"/>
                <a:cs typeface="Segoe UI"/>
              </a:rPr>
              <a:t>Never venture into dangerous areas</a:t>
            </a:r>
          </a:p>
          <a:p>
            <a:pPr marL="342900" marR="47625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solidFill>
                  <a:srgbClr val="000000"/>
                </a:solidFill>
                <a:latin typeface="Verdana"/>
                <a:ea typeface="Verdana"/>
                <a:cs typeface="Segoe UI"/>
              </a:rPr>
              <a:t>Never approach or collect mines</a:t>
            </a:r>
          </a:p>
          <a:p>
            <a:pPr marL="342900" marR="47625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solidFill>
                  <a:srgbClr val="000000"/>
                </a:solidFill>
                <a:latin typeface="Verdana" panose="020B0604030504040204" pitchFamily="34" charset="0"/>
                <a:cs typeface="Segoe UI" panose="020B0502040204020203" pitchFamily="34" charset="0"/>
              </a:rPr>
              <a:t>Do not touch anything that appears strange </a:t>
            </a:r>
            <a:endParaRPr lang="en-US" sz="20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marL="342900" marR="47625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solidFill>
                  <a:srgbClr val="000000"/>
                </a:solidFill>
                <a:latin typeface="Verdana"/>
                <a:ea typeface="Verdana"/>
                <a:cs typeface="Segoe UI"/>
              </a:rPr>
              <a:t>Provide important safety information and inform others of your travel plans</a:t>
            </a:r>
            <a:endParaRPr lang="en-GB" sz="2000" dirty="0">
              <a:latin typeface="Verdana"/>
              <a:ea typeface="Verdana"/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35702656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943420-3cce-465e-a204-04bce5f1b343">
      <Terms xmlns="http://schemas.microsoft.com/office/infopath/2007/PartnerControls"/>
    </lcf76f155ced4ddcb4097134ff3c332f>
    <TaxCatchAll xmlns="2286246c-fc21-4ee8-a407-068ba74e6317" xsi:nil="true"/>
    <SharedWithUsers xmlns="2286246c-fc21-4ee8-a407-068ba74e6317">
      <UserInfo>
        <DisplayName/>
        <AccountId xsi:nil="true"/>
        <AccountType/>
      </UserInfo>
    </SharedWithUsers>
    <Number xmlns="28943420-3cce-465e-a204-04bce5f1b343">5</Number>
  </documentManagement>
</p:properties>
</file>

<file path=customXml/itemProps1.xml><?xml version="1.0" encoding="utf-8"?>
<ds:datastoreItem xmlns:ds="http://schemas.openxmlformats.org/officeDocument/2006/customXml" ds:itemID="{8A910ED4-4C9B-4659-8CD3-985C0A13DD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943420-3cce-465e-a204-04bce5f1b343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0689EA7-CE69-4D4F-8F10-39209AC0F36C}">
  <ds:schemaRefs>
    <ds:schemaRef ds:uri="http://purl.org/dc/dcmitype/"/>
    <ds:schemaRef ds:uri="2286246c-fc21-4ee8-a407-068ba74e6317"/>
    <ds:schemaRef ds:uri="28943420-3cce-465e-a204-04bce5f1b343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3148</TotalTime>
  <Words>1178</Words>
  <Application>Microsoft Office PowerPoint</Application>
  <PresentationFormat>Widescreen</PresentationFormat>
  <Paragraphs>229</Paragraphs>
  <Slides>24</Slides>
  <Notes>10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Century Gothic</vt:lpstr>
      <vt:lpstr>Symbol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396</cp:revision>
  <dcterms:created xsi:type="dcterms:W3CDTF">2023-10-04T18:52:03Z</dcterms:created>
  <dcterms:modified xsi:type="dcterms:W3CDTF">2025-07-03T22:12:34Z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0x01010041D2DC2D6430F2469C3E1B5E84F7B187</vt:lpwstr>
  </property>
  <property fmtid="{D5CDD505-2E9C-101B-9397-08002B2CF9AE}" pid="3" name="MediaServiceImageTags">
    <vt:lpwstr/>
  </property>
  <property fmtid="{D5CDD505-2E9C-101B-9397-08002B2CF9AE}" pid="4" name="Order">
    <vt:r8>50217400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